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1"/>
  </p:sldMasterIdLst>
  <p:notesMasterIdLst>
    <p:notesMasterId r:id="rId53"/>
  </p:notesMasterIdLst>
  <p:handoutMasterIdLst>
    <p:handoutMasterId r:id="rId54"/>
  </p:handoutMasterIdLst>
  <p:sldIdLst>
    <p:sldId id="454" r:id="rId2"/>
    <p:sldId id="279" r:id="rId3"/>
    <p:sldId id="263" r:id="rId4"/>
    <p:sldId id="257" r:id="rId5"/>
    <p:sldId id="258" r:id="rId6"/>
    <p:sldId id="259" r:id="rId7"/>
    <p:sldId id="260" r:id="rId8"/>
    <p:sldId id="316" r:id="rId9"/>
    <p:sldId id="262" r:id="rId10"/>
    <p:sldId id="455" r:id="rId11"/>
    <p:sldId id="264" r:id="rId12"/>
    <p:sldId id="265" r:id="rId13"/>
    <p:sldId id="266" r:id="rId14"/>
    <p:sldId id="267" r:id="rId15"/>
    <p:sldId id="268" r:id="rId16"/>
    <p:sldId id="269" r:id="rId17"/>
    <p:sldId id="271" r:id="rId18"/>
    <p:sldId id="272" r:id="rId19"/>
    <p:sldId id="273" r:id="rId20"/>
    <p:sldId id="274" r:id="rId21"/>
    <p:sldId id="275" r:id="rId22"/>
    <p:sldId id="276" r:id="rId23"/>
    <p:sldId id="277" r:id="rId24"/>
    <p:sldId id="278" r:id="rId25"/>
    <p:sldId id="456" r:id="rId26"/>
    <p:sldId id="281" r:id="rId27"/>
    <p:sldId id="282" r:id="rId28"/>
    <p:sldId id="283" r:id="rId29"/>
    <p:sldId id="284" r:id="rId30"/>
    <p:sldId id="285" r:id="rId31"/>
    <p:sldId id="462" r:id="rId32"/>
    <p:sldId id="516" r:id="rId33"/>
    <p:sldId id="465" r:id="rId34"/>
    <p:sldId id="517" r:id="rId35"/>
    <p:sldId id="288" r:id="rId36"/>
    <p:sldId id="468" r:id="rId37"/>
    <p:sldId id="469" r:id="rId38"/>
    <p:sldId id="471" r:id="rId39"/>
    <p:sldId id="474" r:id="rId40"/>
    <p:sldId id="482" r:id="rId41"/>
    <p:sldId id="518" r:id="rId42"/>
    <p:sldId id="486" r:id="rId43"/>
    <p:sldId id="484" r:id="rId44"/>
    <p:sldId id="493" r:id="rId45"/>
    <p:sldId id="496" r:id="rId46"/>
    <p:sldId id="498" r:id="rId47"/>
    <p:sldId id="478" r:id="rId48"/>
    <p:sldId id="507" r:id="rId49"/>
    <p:sldId id="513" r:id="rId50"/>
    <p:sldId id="296" r:id="rId51"/>
    <p:sldId id="453" r:id="rId52"/>
  </p:sldIdLst>
  <p:sldSz cx="9144000" cy="5143500" type="screen16x9"/>
  <p:notesSz cx="6858000" cy="9144000"/>
  <p:custDataLst>
    <p:tags r:id="rId5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183E"/>
    <a:srgbClr val="E33928"/>
    <a:srgbClr val="181A40"/>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C72FA0-52DB-4AC9-A8F6-EC5BF45ADE98}" v="140" dt="2024-08-15T17:41:41.2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9" d="100"/>
          <a:sy n="89" d="100"/>
        </p:scale>
        <p:origin x="990" y="108"/>
      </p:cViewPr>
      <p:guideLst>
        <p:guide orient="horz" pos="826"/>
        <p:guide pos="2880"/>
        <p:guide pos="385"/>
        <p:guide pos="2971"/>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61" Type="http://schemas.microsoft.com/office/2015/10/relationships/revisionInfo" Target="revisionInfo.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vin Turner" userId="671dfa8c-55de-4cfa-b268-961402fac46c" providerId="ADAL" clId="{0FC72FA0-52DB-4AC9-A8F6-EC5BF45ADE98}"/>
    <pc:docChg chg="undo custSel addSld delSld modSld sldOrd">
      <pc:chgData name="Marvin Turner" userId="671dfa8c-55de-4cfa-b268-961402fac46c" providerId="ADAL" clId="{0FC72FA0-52DB-4AC9-A8F6-EC5BF45ADE98}" dt="2024-08-15T17:42:07.161" v="1138" actId="2711"/>
      <pc:docMkLst>
        <pc:docMk/>
      </pc:docMkLst>
      <pc:sldChg chg="modSp mod">
        <pc:chgData name="Marvin Turner" userId="671dfa8c-55de-4cfa-b268-961402fac46c" providerId="ADAL" clId="{0FC72FA0-52DB-4AC9-A8F6-EC5BF45ADE98}" dt="2024-08-14T12:41:18.205" v="0" actId="1076"/>
        <pc:sldMkLst>
          <pc:docMk/>
          <pc:sldMk cId="3191818084" sldId="257"/>
        </pc:sldMkLst>
        <pc:spChg chg="mod">
          <ac:chgData name="Marvin Turner" userId="671dfa8c-55de-4cfa-b268-961402fac46c" providerId="ADAL" clId="{0FC72FA0-52DB-4AC9-A8F6-EC5BF45ADE98}" dt="2024-08-14T12:41:18.205" v="0" actId="1076"/>
          <ac:spMkLst>
            <pc:docMk/>
            <pc:sldMk cId="3191818084" sldId="257"/>
            <ac:spMk id="3" creationId="{99D2580C-14C2-EB75-F6FC-9867B039A4B6}"/>
          </ac:spMkLst>
        </pc:spChg>
      </pc:sldChg>
      <pc:sldChg chg="modSp">
        <pc:chgData name="Marvin Turner" userId="671dfa8c-55de-4cfa-b268-961402fac46c" providerId="ADAL" clId="{0FC72FA0-52DB-4AC9-A8F6-EC5BF45ADE98}" dt="2024-08-15T14:21:04.269" v="13" actId="1076"/>
        <pc:sldMkLst>
          <pc:docMk/>
          <pc:sldMk cId="431260773" sldId="271"/>
        </pc:sldMkLst>
        <pc:spChg chg="mod">
          <ac:chgData name="Marvin Turner" userId="671dfa8c-55de-4cfa-b268-961402fac46c" providerId="ADAL" clId="{0FC72FA0-52DB-4AC9-A8F6-EC5BF45ADE98}" dt="2024-08-15T14:21:04.269" v="13" actId="1076"/>
          <ac:spMkLst>
            <pc:docMk/>
            <pc:sldMk cId="431260773" sldId="271"/>
            <ac:spMk id="4106245" creationId="{00000000-0000-0000-0000-000000000000}"/>
          </ac:spMkLst>
        </pc:spChg>
        <pc:picChg chg="mod">
          <ac:chgData name="Marvin Turner" userId="671dfa8c-55de-4cfa-b268-961402fac46c" providerId="ADAL" clId="{0FC72FA0-52DB-4AC9-A8F6-EC5BF45ADE98}" dt="2024-08-15T14:20:59.195" v="11" actId="1076"/>
          <ac:picMkLst>
            <pc:docMk/>
            <pc:sldMk cId="431260773" sldId="271"/>
            <ac:picMk id="11274" creationId="{00000000-0000-0000-0000-000000000000}"/>
          </ac:picMkLst>
        </pc:picChg>
      </pc:sldChg>
      <pc:sldChg chg="modSp mod">
        <pc:chgData name="Marvin Turner" userId="671dfa8c-55de-4cfa-b268-961402fac46c" providerId="ADAL" clId="{0FC72FA0-52DB-4AC9-A8F6-EC5BF45ADE98}" dt="2024-08-15T14:20:35.494" v="5" actId="1076"/>
        <pc:sldMkLst>
          <pc:docMk/>
          <pc:sldMk cId="105221820" sldId="272"/>
        </pc:sldMkLst>
        <pc:spChg chg="mod">
          <ac:chgData name="Marvin Turner" userId="671dfa8c-55de-4cfa-b268-961402fac46c" providerId="ADAL" clId="{0FC72FA0-52DB-4AC9-A8F6-EC5BF45ADE98}" dt="2024-08-15T14:20:17.796" v="1" actId="1076"/>
          <ac:spMkLst>
            <pc:docMk/>
            <pc:sldMk cId="105221820" sldId="272"/>
            <ac:spMk id="4103171" creationId="{00000000-0000-0000-0000-000000000000}"/>
          </ac:spMkLst>
        </pc:spChg>
        <pc:spChg chg="mod">
          <ac:chgData name="Marvin Turner" userId="671dfa8c-55de-4cfa-b268-961402fac46c" providerId="ADAL" clId="{0FC72FA0-52DB-4AC9-A8F6-EC5BF45ADE98}" dt="2024-08-15T14:20:35.494" v="5" actId="1076"/>
          <ac:spMkLst>
            <pc:docMk/>
            <pc:sldMk cId="105221820" sldId="272"/>
            <ac:spMk id="4103172" creationId="{00000000-0000-0000-0000-000000000000}"/>
          </ac:spMkLst>
        </pc:spChg>
        <pc:spChg chg="mod">
          <ac:chgData name="Marvin Turner" userId="671dfa8c-55de-4cfa-b268-961402fac46c" providerId="ADAL" clId="{0FC72FA0-52DB-4AC9-A8F6-EC5BF45ADE98}" dt="2024-08-15T14:20:27.353" v="3" actId="1076"/>
          <ac:spMkLst>
            <pc:docMk/>
            <pc:sldMk cId="105221820" sldId="272"/>
            <ac:spMk id="4105223" creationId="{00000000-0000-0000-0000-000000000000}"/>
          </ac:spMkLst>
        </pc:spChg>
        <pc:spChg chg="mod">
          <ac:chgData name="Marvin Turner" userId="671dfa8c-55de-4cfa-b268-961402fac46c" providerId="ADAL" clId="{0FC72FA0-52DB-4AC9-A8F6-EC5BF45ADE98}" dt="2024-08-15T14:20:31.462" v="4" actId="1076"/>
          <ac:spMkLst>
            <pc:docMk/>
            <pc:sldMk cId="105221820" sldId="272"/>
            <ac:spMk id="4105224" creationId="{00000000-0000-0000-0000-000000000000}"/>
          </ac:spMkLst>
        </pc:spChg>
        <pc:picChg chg="mod">
          <ac:chgData name="Marvin Turner" userId="671dfa8c-55de-4cfa-b268-961402fac46c" providerId="ADAL" clId="{0FC72FA0-52DB-4AC9-A8F6-EC5BF45ADE98}" dt="2024-08-15T14:20:24.822" v="2" actId="1076"/>
          <ac:picMkLst>
            <pc:docMk/>
            <pc:sldMk cId="105221820" sldId="272"/>
            <ac:picMk id="14346" creationId="{00000000-0000-0000-0000-000000000000}"/>
          </ac:picMkLst>
        </pc:picChg>
      </pc:sldChg>
      <pc:sldChg chg="modSp mod">
        <pc:chgData name="Marvin Turner" userId="671dfa8c-55de-4cfa-b268-961402fac46c" providerId="ADAL" clId="{0FC72FA0-52DB-4AC9-A8F6-EC5BF45ADE98}" dt="2024-08-15T14:20:53.988" v="10" actId="1076"/>
        <pc:sldMkLst>
          <pc:docMk/>
          <pc:sldMk cId="2115774003" sldId="273"/>
        </pc:sldMkLst>
        <pc:spChg chg="mod">
          <ac:chgData name="Marvin Turner" userId="671dfa8c-55de-4cfa-b268-961402fac46c" providerId="ADAL" clId="{0FC72FA0-52DB-4AC9-A8F6-EC5BF45ADE98}" dt="2024-08-15T14:20:53.988" v="10" actId="1076"/>
          <ac:spMkLst>
            <pc:docMk/>
            <pc:sldMk cId="2115774003" sldId="273"/>
            <ac:spMk id="4104198" creationId="{00000000-0000-0000-0000-000000000000}"/>
          </ac:spMkLst>
        </pc:spChg>
        <pc:spChg chg="mod">
          <ac:chgData name="Marvin Turner" userId="671dfa8c-55de-4cfa-b268-961402fac46c" providerId="ADAL" clId="{0FC72FA0-52DB-4AC9-A8F6-EC5BF45ADE98}" dt="2024-08-15T14:20:46.169" v="8" actId="1076"/>
          <ac:spMkLst>
            <pc:docMk/>
            <pc:sldMk cId="2115774003" sldId="273"/>
            <ac:spMk id="4105223" creationId="{00000000-0000-0000-0000-000000000000}"/>
          </ac:spMkLst>
        </pc:spChg>
        <pc:spChg chg="mod">
          <ac:chgData name="Marvin Turner" userId="671dfa8c-55de-4cfa-b268-961402fac46c" providerId="ADAL" clId="{0FC72FA0-52DB-4AC9-A8F6-EC5BF45ADE98}" dt="2024-08-15T14:20:49.900" v="9" actId="1076"/>
          <ac:spMkLst>
            <pc:docMk/>
            <pc:sldMk cId="2115774003" sldId="273"/>
            <ac:spMk id="4105224" creationId="{00000000-0000-0000-0000-000000000000}"/>
          </ac:spMkLst>
        </pc:spChg>
        <pc:picChg chg="mod">
          <ac:chgData name="Marvin Turner" userId="671dfa8c-55de-4cfa-b268-961402fac46c" providerId="ADAL" clId="{0FC72FA0-52DB-4AC9-A8F6-EC5BF45ADE98}" dt="2024-08-15T14:20:42.444" v="7" actId="1076"/>
          <ac:picMkLst>
            <pc:docMk/>
            <pc:sldMk cId="2115774003" sldId="273"/>
            <ac:picMk id="13324" creationId="{00000000-0000-0000-0000-000000000000}"/>
          </ac:picMkLst>
        </pc:picChg>
      </pc:sldChg>
      <pc:sldChg chg="modSp">
        <pc:chgData name="Marvin Turner" userId="671dfa8c-55de-4cfa-b268-961402fac46c" providerId="ADAL" clId="{0FC72FA0-52DB-4AC9-A8F6-EC5BF45ADE98}" dt="2024-08-15T14:21:14.707" v="15" actId="1076"/>
        <pc:sldMkLst>
          <pc:docMk/>
          <pc:sldMk cId="1243473321" sldId="274"/>
        </pc:sldMkLst>
        <pc:spChg chg="mod">
          <ac:chgData name="Marvin Turner" userId="671dfa8c-55de-4cfa-b268-961402fac46c" providerId="ADAL" clId="{0FC72FA0-52DB-4AC9-A8F6-EC5BF45ADE98}" dt="2024-08-15T14:21:14.707" v="15" actId="1076"/>
          <ac:spMkLst>
            <pc:docMk/>
            <pc:sldMk cId="1243473321" sldId="274"/>
            <ac:spMk id="4109317" creationId="{00000000-0000-0000-0000-000000000000}"/>
          </ac:spMkLst>
        </pc:spChg>
        <pc:picChg chg="mod">
          <ac:chgData name="Marvin Turner" userId="671dfa8c-55de-4cfa-b268-961402fac46c" providerId="ADAL" clId="{0FC72FA0-52DB-4AC9-A8F6-EC5BF45ADE98}" dt="2024-08-15T14:21:11.756" v="14" actId="1076"/>
          <ac:picMkLst>
            <pc:docMk/>
            <pc:sldMk cId="1243473321" sldId="274"/>
            <ac:picMk id="39942" creationId="{00000000-0000-0000-0000-000000000000}"/>
          </ac:picMkLst>
        </pc:picChg>
      </pc:sldChg>
      <pc:sldChg chg="modSp mod">
        <pc:chgData name="Marvin Turner" userId="671dfa8c-55de-4cfa-b268-961402fac46c" providerId="ADAL" clId="{0FC72FA0-52DB-4AC9-A8F6-EC5BF45ADE98}" dt="2024-08-15T14:22:06.817" v="27" actId="1076"/>
        <pc:sldMkLst>
          <pc:docMk/>
          <pc:sldMk cId="3373872887" sldId="278"/>
        </pc:sldMkLst>
        <pc:spChg chg="mod">
          <ac:chgData name="Marvin Turner" userId="671dfa8c-55de-4cfa-b268-961402fac46c" providerId="ADAL" clId="{0FC72FA0-52DB-4AC9-A8F6-EC5BF45ADE98}" dt="2024-08-15T14:21:56.141" v="24" actId="1076"/>
          <ac:spMkLst>
            <pc:docMk/>
            <pc:sldMk cId="3373872887" sldId="278"/>
            <ac:spMk id="4" creationId="{00000000-0000-0000-0000-000000000000}"/>
          </ac:spMkLst>
        </pc:spChg>
        <pc:spChg chg="mod">
          <ac:chgData name="Marvin Turner" userId="671dfa8c-55de-4cfa-b268-961402fac46c" providerId="ADAL" clId="{0FC72FA0-52DB-4AC9-A8F6-EC5BF45ADE98}" dt="2024-08-15T14:21:53.354" v="23" actId="1076"/>
          <ac:spMkLst>
            <pc:docMk/>
            <pc:sldMk cId="3373872887" sldId="278"/>
            <ac:spMk id="6" creationId="{00000000-0000-0000-0000-000000000000}"/>
          </ac:spMkLst>
        </pc:spChg>
        <pc:spChg chg="mod">
          <ac:chgData name="Marvin Turner" userId="671dfa8c-55de-4cfa-b268-961402fac46c" providerId="ADAL" clId="{0FC72FA0-52DB-4AC9-A8F6-EC5BF45ADE98}" dt="2024-08-15T14:22:06.817" v="27" actId="1076"/>
          <ac:spMkLst>
            <pc:docMk/>
            <pc:sldMk cId="3373872887" sldId="278"/>
            <ac:spMk id="9" creationId="{00000000-0000-0000-0000-000000000000}"/>
          </ac:spMkLst>
        </pc:spChg>
        <pc:spChg chg="mod">
          <ac:chgData name="Marvin Turner" userId="671dfa8c-55de-4cfa-b268-961402fac46c" providerId="ADAL" clId="{0FC72FA0-52DB-4AC9-A8F6-EC5BF45ADE98}" dt="2024-08-15T14:22:03.086" v="26" actId="1076"/>
          <ac:spMkLst>
            <pc:docMk/>
            <pc:sldMk cId="3373872887" sldId="278"/>
            <ac:spMk id="10" creationId="{00000000-0000-0000-0000-000000000000}"/>
          </ac:spMkLst>
        </pc:spChg>
        <pc:spChg chg="mod">
          <ac:chgData name="Marvin Turner" userId="671dfa8c-55de-4cfa-b268-961402fac46c" providerId="ADAL" clId="{0FC72FA0-52DB-4AC9-A8F6-EC5BF45ADE98}" dt="2024-08-15T14:21:58.647" v="25" actId="1076"/>
          <ac:spMkLst>
            <pc:docMk/>
            <pc:sldMk cId="3373872887" sldId="278"/>
            <ac:spMk id="12" creationId="{00000000-0000-0000-0000-000000000000}"/>
          </ac:spMkLst>
        </pc:spChg>
        <pc:spChg chg="mod">
          <ac:chgData name="Marvin Turner" userId="671dfa8c-55de-4cfa-b268-961402fac46c" providerId="ADAL" clId="{0FC72FA0-52DB-4AC9-A8F6-EC5BF45ADE98}" dt="2024-08-15T14:21:46.217" v="20" actId="27636"/>
          <ac:spMkLst>
            <pc:docMk/>
            <pc:sldMk cId="3373872887" sldId="278"/>
            <ac:spMk id="4108291" creationId="{00000000-0000-0000-0000-000000000000}"/>
          </ac:spMkLst>
        </pc:spChg>
        <pc:picChg chg="mod">
          <ac:chgData name="Marvin Turner" userId="671dfa8c-55de-4cfa-b268-961402fac46c" providerId="ADAL" clId="{0FC72FA0-52DB-4AC9-A8F6-EC5BF45ADE98}" dt="2024-08-15T14:21:48.146" v="21" actId="1076"/>
          <ac:picMkLst>
            <pc:docMk/>
            <pc:sldMk cId="3373872887" sldId="278"/>
            <ac:picMk id="9224" creationId="{00000000-0000-0000-0000-000000000000}"/>
          </ac:picMkLst>
        </pc:picChg>
      </pc:sldChg>
      <pc:sldChg chg="modSp mod">
        <pc:chgData name="Marvin Turner" userId="671dfa8c-55de-4cfa-b268-961402fac46c" providerId="ADAL" clId="{0FC72FA0-52DB-4AC9-A8F6-EC5BF45ADE98}" dt="2024-08-15T14:22:31.295" v="28" actId="1076"/>
        <pc:sldMkLst>
          <pc:docMk/>
          <pc:sldMk cId="4154273577" sldId="283"/>
        </pc:sldMkLst>
        <pc:spChg chg="mod">
          <ac:chgData name="Marvin Turner" userId="671dfa8c-55de-4cfa-b268-961402fac46c" providerId="ADAL" clId="{0FC72FA0-52DB-4AC9-A8F6-EC5BF45ADE98}" dt="2024-08-15T14:22:31.295" v="28" actId="1076"/>
          <ac:spMkLst>
            <pc:docMk/>
            <pc:sldMk cId="4154273577" sldId="283"/>
            <ac:spMk id="4111363" creationId="{00000000-0000-0000-0000-000000000000}"/>
          </ac:spMkLst>
        </pc:spChg>
      </pc:sldChg>
      <pc:sldChg chg="modSp mod">
        <pc:chgData name="Marvin Turner" userId="671dfa8c-55de-4cfa-b268-961402fac46c" providerId="ADAL" clId="{0FC72FA0-52DB-4AC9-A8F6-EC5BF45ADE98}" dt="2024-08-15T14:22:39.845" v="30" actId="1076"/>
        <pc:sldMkLst>
          <pc:docMk/>
          <pc:sldMk cId="2577562720" sldId="284"/>
        </pc:sldMkLst>
        <pc:spChg chg="mod">
          <ac:chgData name="Marvin Turner" userId="671dfa8c-55de-4cfa-b268-961402fac46c" providerId="ADAL" clId="{0FC72FA0-52DB-4AC9-A8F6-EC5BF45ADE98}" dt="2024-08-15T14:22:39.845" v="30" actId="1076"/>
          <ac:spMkLst>
            <pc:docMk/>
            <pc:sldMk cId="2577562720" sldId="284"/>
            <ac:spMk id="4101129" creationId="{00000000-0000-0000-0000-000000000000}"/>
          </ac:spMkLst>
        </pc:spChg>
        <pc:picChg chg="mod">
          <ac:chgData name="Marvin Turner" userId="671dfa8c-55de-4cfa-b268-961402fac46c" providerId="ADAL" clId="{0FC72FA0-52DB-4AC9-A8F6-EC5BF45ADE98}" dt="2024-08-15T14:22:37.837" v="29" actId="1076"/>
          <ac:picMkLst>
            <pc:docMk/>
            <pc:sldMk cId="2577562720" sldId="284"/>
            <ac:picMk id="139271" creationId="{00000000-0000-0000-0000-000000000000}"/>
          </ac:picMkLst>
        </pc:picChg>
      </pc:sldChg>
      <pc:sldChg chg="delSp modSp mod modAnim">
        <pc:chgData name="Marvin Turner" userId="671dfa8c-55de-4cfa-b268-961402fac46c" providerId="ADAL" clId="{0FC72FA0-52DB-4AC9-A8F6-EC5BF45ADE98}" dt="2024-08-15T16:03:34.407" v="412" actId="1076"/>
        <pc:sldMkLst>
          <pc:docMk/>
          <pc:sldMk cId="467651511" sldId="288"/>
        </pc:sldMkLst>
        <pc:spChg chg="del mod">
          <ac:chgData name="Marvin Turner" userId="671dfa8c-55de-4cfa-b268-961402fac46c" providerId="ADAL" clId="{0FC72FA0-52DB-4AC9-A8F6-EC5BF45ADE98}" dt="2024-08-15T15:49:57.338" v="248" actId="478"/>
          <ac:spMkLst>
            <pc:docMk/>
            <pc:sldMk cId="467651511" sldId="288"/>
            <ac:spMk id="3" creationId="{018544DC-373A-6304-7280-26800AC87ED4}"/>
          </ac:spMkLst>
        </pc:spChg>
        <pc:spChg chg="mod">
          <ac:chgData name="Marvin Turner" userId="671dfa8c-55de-4cfa-b268-961402fac46c" providerId="ADAL" clId="{0FC72FA0-52DB-4AC9-A8F6-EC5BF45ADE98}" dt="2024-08-15T16:03:34.407" v="412" actId="1076"/>
          <ac:spMkLst>
            <pc:docMk/>
            <pc:sldMk cId="467651511" sldId="288"/>
            <ac:spMk id="33795" creationId="{00000000-0000-0000-0000-000000000000}"/>
          </ac:spMkLst>
        </pc:spChg>
        <pc:spChg chg="mod">
          <ac:chgData name="Marvin Turner" userId="671dfa8c-55de-4cfa-b268-961402fac46c" providerId="ADAL" clId="{0FC72FA0-52DB-4AC9-A8F6-EC5BF45ADE98}" dt="2024-08-15T16:03:24.653" v="411" actId="27636"/>
          <ac:spMkLst>
            <pc:docMk/>
            <pc:sldMk cId="467651511" sldId="288"/>
            <ac:spMk id="1949702" creationId="{00000000-0000-0000-0000-000000000000}"/>
          </ac:spMkLst>
        </pc:spChg>
      </pc:sldChg>
      <pc:sldChg chg="modSp mod">
        <pc:chgData name="Marvin Turner" userId="671dfa8c-55de-4cfa-b268-961402fac46c" providerId="ADAL" clId="{0FC72FA0-52DB-4AC9-A8F6-EC5BF45ADE98}" dt="2024-08-15T17:42:07.161" v="1138" actId="2711"/>
        <pc:sldMkLst>
          <pc:docMk/>
          <pc:sldMk cId="1806082659" sldId="462"/>
        </pc:sldMkLst>
        <pc:spChg chg="mod">
          <ac:chgData name="Marvin Turner" userId="671dfa8c-55de-4cfa-b268-961402fac46c" providerId="ADAL" clId="{0FC72FA0-52DB-4AC9-A8F6-EC5BF45ADE98}" dt="2024-08-15T15:54:43.917" v="303" actId="1076"/>
          <ac:spMkLst>
            <pc:docMk/>
            <pc:sldMk cId="1806082659" sldId="462"/>
            <ac:spMk id="7" creationId="{9667FEA2-278C-E976-B253-F3701FB89F49}"/>
          </ac:spMkLst>
        </pc:spChg>
        <pc:spChg chg="mod">
          <ac:chgData name="Marvin Turner" userId="671dfa8c-55de-4cfa-b268-961402fac46c" providerId="ADAL" clId="{0FC72FA0-52DB-4AC9-A8F6-EC5BF45ADE98}" dt="2024-08-15T17:42:07.161" v="1138" actId="2711"/>
          <ac:spMkLst>
            <pc:docMk/>
            <pc:sldMk cId="1806082659" sldId="462"/>
            <ac:spMk id="8" creationId="{E84315AB-EB5A-7D14-12AE-DF56B2050E38}"/>
          </ac:spMkLst>
        </pc:spChg>
      </pc:sldChg>
      <pc:sldChg chg="del">
        <pc:chgData name="Marvin Turner" userId="671dfa8c-55de-4cfa-b268-961402fac46c" providerId="ADAL" clId="{0FC72FA0-52DB-4AC9-A8F6-EC5BF45ADE98}" dt="2024-08-15T14:25:29.133" v="32" actId="47"/>
        <pc:sldMkLst>
          <pc:docMk/>
          <pc:sldMk cId="2123637285" sldId="463"/>
        </pc:sldMkLst>
      </pc:sldChg>
      <pc:sldChg chg="addSp delSp modSp mod modClrScheme chgLayout">
        <pc:chgData name="Marvin Turner" userId="671dfa8c-55de-4cfa-b268-961402fac46c" providerId="ADAL" clId="{0FC72FA0-52DB-4AC9-A8F6-EC5BF45ADE98}" dt="2024-08-15T15:56:59.896" v="335" actId="1076"/>
        <pc:sldMkLst>
          <pc:docMk/>
          <pc:sldMk cId="810481967" sldId="465"/>
        </pc:sldMkLst>
        <pc:spChg chg="del mod">
          <ac:chgData name="Marvin Turner" userId="671dfa8c-55de-4cfa-b268-961402fac46c" providerId="ADAL" clId="{0FC72FA0-52DB-4AC9-A8F6-EC5BF45ADE98}" dt="2024-08-15T15:50:32.965" v="257" actId="478"/>
          <ac:spMkLst>
            <pc:docMk/>
            <pc:sldMk cId="810481967" sldId="465"/>
            <ac:spMk id="2" creationId="{9622459C-E0FF-5DCB-872C-3ABF6C1DC3E2}"/>
          </ac:spMkLst>
        </pc:spChg>
        <pc:spChg chg="mod ord">
          <ac:chgData name="Marvin Turner" userId="671dfa8c-55de-4cfa-b268-961402fac46c" providerId="ADAL" clId="{0FC72FA0-52DB-4AC9-A8F6-EC5BF45ADE98}" dt="2024-08-15T15:56:55.921" v="334" actId="1076"/>
          <ac:spMkLst>
            <pc:docMk/>
            <pc:sldMk cId="810481967" sldId="465"/>
            <ac:spMk id="3" creationId="{FC15E3DD-1B4D-071E-CEE4-2832ECA31DC0}"/>
          </ac:spMkLst>
        </pc:spChg>
        <pc:spChg chg="mod ord">
          <ac:chgData name="Marvin Turner" userId="671dfa8c-55de-4cfa-b268-961402fac46c" providerId="ADAL" clId="{0FC72FA0-52DB-4AC9-A8F6-EC5BF45ADE98}" dt="2024-08-15T15:51:09.598" v="265" actId="700"/>
          <ac:spMkLst>
            <pc:docMk/>
            <pc:sldMk cId="810481967" sldId="465"/>
            <ac:spMk id="4" creationId="{8440323A-E2B9-A67A-59D2-7A8ED002B8B9}"/>
          </ac:spMkLst>
        </pc:spChg>
        <pc:spChg chg="add del mod">
          <ac:chgData name="Marvin Turner" userId="671dfa8c-55de-4cfa-b268-961402fac46c" providerId="ADAL" clId="{0FC72FA0-52DB-4AC9-A8F6-EC5BF45ADE98}" dt="2024-08-15T15:50:50.253" v="260" actId="478"/>
          <ac:spMkLst>
            <pc:docMk/>
            <pc:sldMk cId="810481967" sldId="465"/>
            <ac:spMk id="6" creationId="{C4E5F6B4-1CA1-ADB4-67A3-C1A6885AF070}"/>
          </ac:spMkLst>
        </pc:spChg>
        <pc:spChg chg="add mod ord">
          <ac:chgData name="Marvin Turner" userId="671dfa8c-55de-4cfa-b268-961402fac46c" providerId="ADAL" clId="{0FC72FA0-52DB-4AC9-A8F6-EC5BF45ADE98}" dt="2024-08-15T15:56:59.896" v="335" actId="1076"/>
          <ac:spMkLst>
            <pc:docMk/>
            <pc:sldMk cId="810481967" sldId="465"/>
            <ac:spMk id="7" creationId="{8650D5AC-1021-0655-1818-E1EF89E3036E}"/>
          </ac:spMkLst>
        </pc:spChg>
      </pc:sldChg>
      <pc:sldChg chg="del">
        <pc:chgData name="Marvin Turner" userId="671dfa8c-55de-4cfa-b268-961402fac46c" providerId="ADAL" clId="{0FC72FA0-52DB-4AC9-A8F6-EC5BF45ADE98}" dt="2024-08-15T14:25:27.252" v="31" actId="47"/>
        <pc:sldMkLst>
          <pc:docMk/>
          <pc:sldMk cId="3347808020" sldId="466"/>
        </pc:sldMkLst>
      </pc:sldChg>
      <pc:sldChg chg="delSp modSp mod modAnim">
        <pc:chgData name="Marvin Turner" userId="671dfa8c-55de-4cfa-b268-961402fac46c" providerId="ADAL" clId="{0FC72FA0-52DB-4AC9-A8F6-EC5BF45ADE98}" dt="2024-08-15T16:18:56.700" v="451" actId="20577"/>
        <pc:sldMkLst>
          <pc:docMk/>
          <pc:sldMk cId="379864211" sldId="468"/>
        </pc:sldMkLst>
        <pc:spChg chg="del mod">
          <ac:chgData name="Marvin Turner" userId="671dfa8c-55de-4cfa-b268-961402fac46c" providerId="ADAL" clId="{0FC72FA0-52DB-4AC9-A8F6-EC5BF45ADE98}" dt="2024-08-15T15:48:43.999" v="227" actId="478"/>
          <ac:spMkLst>
            <pc:docMk/>
            <pc:sldMk cId="379864211" sldId="468"/>
            <ac:spMk id="3" creationId="{018544DC-373A-6304-7280-26800AC87ED4}"/>
          </ac:spMkLst>
        </pc:spChg>
        <pc:spChg chg="mod">
          <ac:chgData name="Marvin Turner" userId="671dfa8c-55de-4cfa-b268-961402fac46c" providerId="ADAL" clId="{0FC72FA0-52DB-4AC9-A8F6-EC5BF45ADE98}" dt="2024-08-15T16:18:13.828" v="426" actId="2711"/>
          <ac:spMkLst>
            <pc:docMk/>
            <pc:sldMk cId="379864211" sldId="468"/>
            <ac:spMk id="33795" creationId="{00000000-0000-0000-0000-000000000000}"/>
          </ac:spMkLst>
        </pc:spChg>
        <pc:spChg chg="mod">
          <ac:chgData name="Marvin Turner" userId="671dfa8c-55de-4cfa-b268-961402fac46c" providerId="ADAL" clId="{0FC72FA0-52DB-4AC9-A8F6-EC5BF45ADE98}" dt="2024-08-15T16:18:56.700" v="451" actId="20577"/>
          <ac:spMkLst>
            <pc:docMk/>
            <pc:sldMk cId="379864211" sldId="468"/>
            <ac:spMk id="1949702" creationId="{00000000-0000-0000-0000-000000000000}"/>
          </ac:spMkLst>
        </pc:spChg>
      </pc:sldChg>
      <pc:sldChg chg="delSp modSp mod">
        <pc:chgData name="Marvin Turner" userId="671dfa8c-55de-4cfa-b268-961402fac46c" providerId="ADAL" clId="{0FC72FA0-52DB-4AC9-A8F6-EC5BF45ADE98}" dt="2024-08-15T16:25:13.706" v="496" actId="1076"/>
        <pc:sldMkLst>
          <pc:docMk/>
          <pc:sldMk cId="985928182" sldId="469"/>
        </pc:sldMkLst>
        <pc:spChg chg="mod">
          <ac:chgData name="Marvin Turner" userId="671dfa8c-55de-4cfa-b268-961402fac46c" providerId="ADAL" clId="{0FC72FA0-52DB-4AC9-A8F6-EC5BF45ADE98}" dt="2024-08-15T16:20:19.131" v="459" actId="207"/>
          <ac:spMkLst>
            <pc:docMk/>
            <pc:sldMk cId="985928182" sldId="469"/>
            <ac:spMk id="3" creationId="{018544DC-373A-6304-7280-26800AC87ED4}"/>
          </ac:spMkLst>
        </pc:spChg>
        <pc:spChg chg="del mod">
          <ac:chgData name="Marvin Turner" userId="671dfa8c-55de-4cfa-b268-961402fac46c" providerId="ADAL" clId="{0FC72FA0-52DB-4AC9-A8F6-EC5BF45ADE98}" dt="2024-08-15T16:19:39.576" v="456" actId="478"/>
          <ac:spMkLst>
            <pc:docMk/>
            <pc:sldMk cId="985928182" sldId="469"/>
            <ac:spMk id="33795" creationId="{00000000-0000-0000-0000-000000000000}"/>
          </ac:spMkLst>
        </pc:spChg>
        <pc:spChg chg="mod">
          <ac:chgData name="Marvin Turner" userId="671dfa8c-55de-4cfa-b268-961402fac46c" providerId="ADAL" clId="{0FC72FA0-52DB-4AC9-A8F6-EC5BF45ADE98}" dt="2024-08-15T16:25:13.706" v="496" actId="1076"/>
          <ac:spMkLst>
            <pc:docMk/>
            <pc:sldMk cId="985928182" sldId="469"/>
            <ac:spMk id="1949702" creationId="{00000000-0000-0000-0000-000000000000}"/>
          </ac:spMkLst>
        </pc:spChg>
      </pc:sldChg>
      <pc:sldChg chg="del">
        <pc:chgData name="Marvin Turner" userId="671dfa8c-55de-4cfa-b268-961402fac46c" providerId="ADAL" clId="{0FC72FA0-52DB-4AC9-A8F6-EC5BF45ADE98}" dt="2024-08-15T14:28:17.927" v="33" actId="47"/>
        <pc:sldMkLst>
          <pc:docMk/>
          <pc:sldMk cId="3705845488" sldId="470"/>
        </pc:sldMkLst>
      </pc:sldChg>
      <pc:sldChg chg="delSp modSp mod">
        <pc:chgData name="Marvin Turner" userId="671dfa8c-55de-4cfa-b268-961402fac46c" providerId="ADAL" clId="{0FC72FA0-52DB-4AC9-A8F6-EC5BF45ADE98}" dt="2024-08-15T16:24:56.671" v="494" actId="1076"/>
        <pc:sldMkLst>
          <pc:docMk/>
          <pc:sldMk cId="1105524349" sldId="471"/>
        </pc:sldMkLst>
        <pc:spChg chg="mod">
          <ac:chgData name="Marvin Turner" userId="671dfa8c-55de-4cfa-b268-961402fac46c" providerId="ADAL" clId="{0FC72FA0-52DB-4AC9-A8F6-EC5BF45ADE98}" dt="2024-08-15T16:24:25.444" v="487" actId="207"/>
          <ac:spMkLst>
            <pc:docMk/>
            <pc:sldMk cId="1105524349" sldId="471"/>
            <ac:spMk id="3" creationId="{018544DC-373A-6304-7280-26800AC87ED4}"/>
          </ac:spMkLst>
        </pc:spChg>
        <pc:spChg chg="del mod">
          <ac:chgData name="Marvin Turner" userId="671dfa8c-55de-4cfa-b268-961402fac46c" providerId="ADAL" clId="{0FC72FA0-52DB-4AC9-A8F6-EC5BF45ADE98}" dt="2024-08-15T16:21:04.147" v="464" actId="478"/>
          <ac:spMkLst>
            <pc:docMk/>
            <pc:sldMk cId="1105524349" sldId="471"/>
            <ac:spMk id="33795" creationId="{00000000-0000-0000-0000-000000000000}"/>
          </ac:spMkLst>
        </pc:spChg>
        <pc:spChg chg="mod">
          <ac:chgData name="Marvin Turner" userId="671dfa8c-55de-4cfa-b268-961402fac46c" providerId="ADAL" clId="{0FC72FA0-52DB-4AC9-A8F6-EC5BF45ADE98}" dt="2024-08-15T16:24:56.671" v="494" actId="1076"/>
          <ac:spMkLst>
            <pc:docMk/>
            <pc:sldMk cId="1105524349" sldId="471"/>
            <ac:spMk id="1949702" creationId="{00000000-0000-0000-0000-000000000000}"/>
          </ac:spMkLst>
        </pc:spChg>
      </pc:sldChg>
      <pc:sldChg chg="del">
        <pc:chgData name="Marvin Turner" userId="671dfa8c-55de-4cfa-b268-961402fac46c" providerId="ADAL" clId="{0FC72FA0-52DB-4AC9-A8F6-EC5BF45ADE98}" dt="2024-08-15T14:28:19.807" v="34" actId="47"/>
        <pc:sldMkLst>
          <pc:docMk/>
          <pc:sldMk cId="2481511686" sldId="472"/>
        </pc:sldMkLst>
      </pc:sldChg>
      <pc:sldChg chg="delSp modSp mod">
        <pc:chgData name="Marvin Turner" userId="671dfa8c-55de-4cfa-b268-961402fac46c" providerId="ADAL" clId="{0FC72FA0-52DB-4AC9-A8F6-EC5BF45ADE98}" dt="2024-08-15T17:41:41.212" v="1136" actId="2711"/>
        <pc:sldMkLst>
          <pc:docMk/>
          <pc:sldMk cId="1858680020" sldId="474"/>
        </pc:sldMkLst>
        <pc:spChg chg="mod">
          <ac:chgData name="Marvin Turner" userId="671dfa8c-55de-4cfa-b268-961402fac46c" providerId="ADAL" clId="{0FC72FA0-52DB-4AC9-A8F6-EC5BF45ADE98}" dt="2024-08-15T16:22:59.446" v="486" actId="207"/>
          <ac:spMkLst>
            <pc:docMk/>
            <pc:sldMk cId="1858680020" sldId="474"/>
            <ac:spMk id="3" creationId="{018544DC-373A-6304-7280-26800AC87ED4}"/>
          </ac:spMkLst>
        </pc:spChg>
        <pc:spChg chg="del mod">
          <ac:chgData name="Marvin Turner" userId="671dfa8c-55de-4cfa-b268-961402fac46c" providerId="ADAL" clId="{0FC72FA0-52DB-4AC9-A8F6-EC5BF45ADE98}" dt="2024-08-15T16:22:38.263" v="482" actId="478"/>
          <ac:spMkLst>
            <pc:docMk/>
            <pc:sldMk cId="1858680020" sldId="474"/>
            <ac:spMk id="33795" creationId="{00000000-0000-0000-0000-000000000000}"/>
          </ac:spMkLst>
        </pc:spChg>
        <pc:spChg chg="mod">
          <ac:chgData name="Marvin Turner" userId="671dfa8c-55de-4cfa-b268-961402fac46c" providerId="ADAL" clId="{0FC72FA0-52DB-4AC9-A8F6-EC5BF45ADE98}" dt="2024-08-15T17:41:41.212" v="1136" actId="2711"/>
          <ac:spMkLst>
            <pc:docMk/>
            <pc:sldMk cId="1858680020" sldId="474"/>
            <ac:spMk id="1949702" creationId="{00000000-0000-0000-0000-000000000000}"/>
          </ac:spMkLst>
        </pc:spChg>
      </pc:sldChg>
      <pc:sldChg chg="del">
        <pc:chgData name="Marvin Turner" userId="671dfa8c-55de-4cfa-b268-961402fac46c" providerId="ADAL" clId="{0FC72FA0-52DB-4AC9-A8F6-EC5BF45ADE98}" dt="2024-08-15T14:28:22.518" v="35" actId="47"/>
        <pc:sldMkLst>
          <pc:docMk/>
          <pc:sldMk cId="1488940296" sldId="475"/>
        </pc:sldMkLst>
      </pc:sldChg>
      <pc:sldChg chg="del ord">
        <pc:chgData name="Marvin Turner" userId="671dfa8c-55de-4cfa-b268-961402fac46c" providerId="ADAL" clId="{0FC72FA0-52DB-4AC9-A8F6-EC5BF45ADE98}" dt="2024-08-15T17:27:38.236" v="924" actId="47"/>
        <pc:sldMkLst>
          <pc:docMk/>
          <pc:sldMk cId="2072479589" sldId="476"/>
        </pc:sldMkLst>
      </pc:sldChg>
      <pc:sldChg chg="del">
        <pc:chgData name="Marvin Turner" userId="671dfa8c-55de-4cfa-b268-961402fac46c" providerId="ADAL" clId="{0FC72FA0-52DB-4AC9-A8F6-EC5BF45ADE98}" dt="2024-08-15T14:28:25.140" v="36" actId="47"/>
        <pc:sldMkLst>
          <pc:docMk/>
          <pc:sldMk cId="2655351635" sldId="477"/>
        </pc:sldMkLst>
      </pc:sldChg>
      <pc:sldChg chg="delSp modSp mod ord">
        <pc:chgData name="Marvin Turner" userId="671dfa8c-55de-4cfa-b268-961402fac46c" providerId="ADAL" clId="{0FC72FA0-52DB-4AC9-A8F6-EC5BF45ADE98}" dt="2024-08-15T17:36:51.695" v="1046" actId="1076"/>
        <pc:sldMkLst>
          <pc:docMk/>
          <pc:sldMk cId="1113042676" sldId="478"/>
        </pc:sldMkLst>
        <pc:spChg chg="mod">
          <ac:chgData name="Marvin Turner" userId="671dfa8c-55de-4cfa-b268-961402fac46c" providerId="ADAL" clId="{0FC72FA0-52DB-4AC9-A8F6-EC5BF45ADE98}" dt="2024-08-15T17:19:12.888" v="872" actId="1076"/>
          <ac:spMkLst>
            <pc:docMk/>
            <pc:sldMk cId="1113042676" sldId="478"/>
            <ac:spMk id="3" creationId="{018544DC-373A-6304-7280-26800AC87ED4}"/>
          </ac:spMkLst>
        </pc:spChg>
        <pc:spChg chg="del mod">
          <ac:chgData name="Marvin Turner" userId="671dfa8c-55de-4cfa-b268-961402fac46c" providerId="ADAL" clId="{0FC72FA0-52DB-4AC9-A8F6-EC5BF45ADE98}" dt="2024-08-15T17:15:52.468" v="822" actId="478"/>
          <ac:spMkLst>
            <pc:docMk/>
            <pc:sldMk cId="1113042676" sldId="478"/>
            <ac:spMk id="33795" creationId="{00000000-0000-0000-0000-000000000000}"/>
          </ac:spMkLst>
        </pc:spChg>
        <pc:spChg chg="mod">
          <ac:chgData name="Marvin Turner" userId="671dfa8c-55de-4cfa-b268-961402fac46c" providerId="ADAL" clId="{0FC72FA0-52DB-4AC9-A8F6-EC5BF45ADE98}" dt="2024-08-15T17:36:51.695" v="1046" actId="1076"/>
          <ac:spMkLst>
            <pc:docMk/>
            <pc:sldMk cId="1113042676" sldId="478"/>
            <ac:spMk id="1949702" creationId="{00000000-0000-0000-0000-000000000000}"/>
          </ac:spMkLst>
        </pc:spChg>
      </pc:sldChg>
      <pc:sldChg chg="del">
        <pc:chgData name="Marvin Turner" userId="671dfa8c-55de-4cfa-b268-961402fac46c" providerId="ADAL" clId="{0FC72FA0-52DB-4AC9-A8F6-EC5BF45ADE98}" dt="2024-08-15T14:28:27.198" v="37" actId="47"/>
        <pc:sldMkLst>
          <pc:docMk/>
          <pc:sldMk cId="1580066451" sldId="479"/>
        </pc:sldMkLst>
      </pc:sldChg>
      <pc:sldChg chg="del ord">
        <pc:chgData name="Marvin Turner" userId="671dfa8c-55de-4cfa-b268-961402fac46c" providerId="ADAL" clId="{0FC72FA0-52DB-4AC9-A8F6-EC5BF45ADE98}" dt="2024-08-15T17:27:45.598" v="925" actId="47"/>
        <pc:sldMkLst>
          <pc:docMk/>
          <pc:sldMk cId="208491602" sldId="480"/>
        </pc:sldMkLst>
      </pc:sldChg>
      <pc:sldChg chg="delSp modSp mod">
        <pc:chgData name="Marvin Turner" userId="671dfa8c-55de-4cfa-b268-961402fac46c" providerId="ADAL" clId="{0FC72FA0-52DB-4AC9-A8F6-EC5BF45ADE98}" dt="2024-08-15T17:41:49.561" v="1137" actId="2711"/>
        <pc:sldMkLst>
          <pc:docMk/>
          <pc:sldMk cId="3850547744" sldId="482"/>
        </pc:sldMkLst>
        <pc:spChg chg="mod">
          <ac:chgData name="Marvin Turner" userId="671dfa8c-55de-4cfa-b268-961402fac46c" providerId="ADAL" clId="{0FC72FA0-52DB-4AC9-A8F6-EC5BF45ADE98}" dt="2024-08-15T17:04:00.003" v="628" actId="20577"/>
          <ac:spMkLst>
            <pc:docMk/>
            <pc:sldMk cId="3850547744" sldId="482"/>
            <ac:spMk id="3" creationId="{018544DC-373A-6304-7280-26800AC87ED4}"/>
          </ac:spMkLst>
        </pc:spChg>
        <pc:spChg chg="del mod">
          <ac:chgData name="Marvin Turner" userId="671dfa8c-55de-4cfa-b268-961402fac46c" providerId="ADAL" clId="{0FC72FA0-52DB-4AC9-A8F6-EC5BF45ADE98}" dt="2024-08-15T17:01:03.016" v="536" actId="478"/>
          <ac:spMkLst>
            <pc:docMk/>
            <pc:sldMk cId="3850547744" sldId="482"/>
            <ac:spMk id="33795" creationId="{00000000-0000-0000-0000-000000000000}"/>
          </ac:spMkLst>
        </pc:spChg>
        <pc:spChg chg="mod">
          <ac:chgData name="Marvin Turner" userId="671dfa8c-55de-4cfa-b268-961402fac46c" providerId="ADAL" clId="{0FC72FA0-52DB-4AC9-A8F6-EC5BF45ADE98}" dt="2024-08-15T17:41:49.561" v="1137" actId="2711"/>
          <ac:spMkLst>
            <pc:docMk/>
            <pc:sldMk cId="3850547744" sldId="482"/>
            <ac:spMk id="1949702" creationId="{00000000-0000-0000-0000-000000000000}"/>
          </ac:spMkLst>
        </pc:spChg>
      </pc:sldChg>
      <pc:sldChg chg="del">
        <pc:chgData name="Marvin Turner" userId="671dfa8c-55de-4cfa-b268-961402fac46c" providerId="ADAL" clId="{0FC72FA0-52DB-4AC9-A8F6-EC5BF45ADE98}" dt="2024-08-15T14:28:31.131" v="39" actId="47"/>
        <pc:sldMkLst>
          <pc:docMk/>
          <pc:sldMk cId="481920697" sldId="483"/>
        </pc:sldMkLst>
      </pc:sldChg>
      <pc:sldChg chg="delSp modSp mod ord">
        <pc:chgData name="Marvin Turner" userId="671dfa8c-55de-4cfa-b268-961402fac46c" providerId="ADAL" clId="{0FC72FA0-52DB-4AC9-A8F6-EC5BF45ADE98}" dt="2024-08-15T17:19:23.358" v="873" actId="2711"/>
        <pc:sldMkLst>
          <pc:docMk/>
          <pc:sldMk cId="2905565026" sldId="484"/>
        </pc:sldMkLst>
        <pc:spChg chg="mod">
          <ac:chgData name="Marvin Turner" userId="671dfa8c-55de-4cfa-b268-961402fac46c" providerId="ADAL" clId="{0FC72FA0-52DB-4AC9-A8F6-EC5BF45ADE98}" dt="2024-08-15T17:09:03.310" v="814" actId="1076"/>
          <ac:spMkLst>
            <pc:docMk/>
            <pc:sldMk cId="2905565026" sldId="484"/>
            <ac:spMk id="3" creationId="{018544DC-373A-6304-7280-26800AC87ED4}"/>
          </ac:spMkLst>
        </pc:spChg>
        <pc:spChg chg="del mod">
          <ac:chgData name="Marvin Turner" userId="671dfa8c-55de-4cfa-b268-961402fac46c" providerId="ADAL" clId="{0FC72FA0-52DB-4AC9-A8F6-EC5BF45ADE98}" dt="2024-08-15T17:08:38.303" v="809" actId="478"/>
          <ac:spMkLst>
            <pc:docMk/>
            <pc:sldMk cId="2905565026" sldId="484"/>
            <ac:spMk id="33795" creationId="{00000000-0000-0000-0000-000000000000}"/>
          </ac:spMkLst>
        </pc:spChg>
        <pc:spChg chg="mod">
          <ac:chgData name="Marvin Turner" userId="671dfa8c-55de-4cfa-b268-961402fac46c" providerId="ADAL" clId="{0FC72FA0-52DB-4AC9-A8F6-EC5BF45ADE98}" dt="2024-08-15T17:19:23.358" v="873" actId="2711"/>
          <ac:spMkLst>
            <pc:docMk/>
            <pc:sldMk cId="2905565026" sldId="484"/>
            <ac:spMk id="1949702" creationId="{00000000-0000-0000-0000-000000000000}"/>
          </ac:spMkLst>
        </pc:spChg>
      </pc:sldChg>
      <pc:sldChg chg="del">
        <pc:chgData name="Marvin Turner" userId="671dfa8c-55de-4cfa-b268-961402fac46c" providerId="ADAL" clId="{0FC72FA0-52DB-4AC9-A8F6-EC5BF45ADE98}" dt="2024-08-15T14:28:32.880" v="40" actId="47"/>
        <pc:sldMkLst>
          <pc:docMk/>
          <pc:sldMk cId="2460780505" sldId="485"/>
        </pc:sldMkLst>
      </pc:sldChg>
      <pc:sldChg chg="delSp modSp mod ord">
        <pc:chgData name="Marvin Turner" userId="671dfa8c-55de-4cfa-b268-961402fac46c" providerId="ADAL" clId="{0FC72FA0-52DB-4AC9-A8F6-EC5BF45ADE98}" dt="2024-08-15T17:17:18.700" v="859" actId="20577"/>
        <pc:sldMkLst>
          <pc:docMk/>
          <pc:sldMk cId="252922520" sldId="486"/>
        </pc:sldMkLst>
        <pc:spChg chg="mod">
          <ac:chgData name="Marvin Turner" userId="671dfa8c-55de-4cfa-b268-961402fac46c" providerId="ADAL" clId="{0FC72FA0-52DB-4AC9-A8F6-EC5BF45ADE98}" dt="2024-08-15T17:06:23.442" v="788" actId="20577"/>
          <ac:spMkLst>
            <pc:docMk/>
            <pc:sldMk cId="252922520" sldId="486"/>
            <ac:spMk id="3" creationId="{018544DC-373A-6304-7280-26800AC87ED4}"/>
          </ac:spMkLst>
        </pc:spChg>
        <pc:spChg chg="del mod">
          <ac:chgData name="Marvin Turner" userId="671dfa8c-55de-4cfa-b268-961402fac46c" providerId="ADAL" clId="{0FC72FA0-52DB-4AC9-A8F6-EC5BF45ADE98}" dt="2024-08-15T17:05:17.264" v="698" actId="478"/>
          <ac:spMkLst>
            <pc:docMk/>
            <pc:sldMk cId="252922520" sldId="486"/>
            <ac:spMk id="33795" creationId="{00000000-0000-0000-0000-000000000000}"/>
          </ac:spMkLst>
        </pc:spChg>
        <pc:spChg chg="mod">
          <ac:chgData name="Marvin Turner" userId="671dfa8c-55de-4cfa-b268-961402fac46c" providerId="ADAL" clId="{0FC72FA0-52DB-4AC9-A8F6-EC5BF45ADE98}" dt="2024-08-15T17:17:18.700" v="859" actId="20577"/>
          <ac:spMkLst>
            <pc:docMk/>
            <pc:sldMk cId="252922520" sldId="486"/>
            <ac:spMk id="1949702" creationId="{00000000-0000-0000-0000-000000000000}"/>
          </ac:spMkLst>
        </pc:spChg>
      </pc:sldChg>
      <pc:sldChg chg="del">
        <pc:chgData name="Marvin Turner" userId="671dfa8c-55de-4cfa-b268-961402fac46c" providerId="ADAL" clId="{0FC72FA0-52DB-4AC9-A8F6-EC5BF45ADE98}" dt="2024-08-15T14:28:34.798" v="41" actId="47"/>
        <pc:sldMkLst>
          <pc:docMk/>
          <pc:sldMk cId="103108877" sldId="487"/>
        </pc:sldMkLst>
      </pc:sldChg>
      <pc:sldChg chg="del">
        <pc:chgData name="Marvin Turner" userId="671dfa8c-55de-4cfa-b268-961402fac46c" providerId="ADAL" clId="{0FC72FA0-52DB-4AC9-A8F6-EC5BF45ADE98}" dt="2024-08-15T17:27:59.730" v="926" actId="47"/>
        <pc:sldMkLst>
          <pc:docMk/>
          <pc:sldMk cId="1058903393" sldId="488"/>
        </pc:sldMkLst>
      </pc:sldChg>
      <pc:sldChg chg="del">
        <pc:chgData name="Marvin Turner" userId="671dfa8c-55de-4cfa-b268-961402fac46c" providerId="ADAL" clId="{0FC72FA0-52DB-4AC9-A8F6-EC5BF45ADE98}" dt="2024-08-15T14:28:36.823" v="42" actId="47"/>
        <pc:sldMkLst>
          <pc:docMk/>
          <pc:sldMk cId="2952654289" sldId="489"/>
        </pc:sldMkLst>
      </pc:sldChg>
      <pc:sldChg chg="del">
        <pc:chgData name="Marvin Turner" userId="671dfa8c-55de-4cfa-b268-961402fac46c" providerId="ADAL" clId="{0FC72FA0-52DB-4AC9-A8F6-EC5BF45ADE98}" dt="2024-08-15T14:28:29.238" v="38" actId="47"/>
        <pc:sldMkLst>
          <pc:docMk/>
          <pc:sldMk cId="4268956603" sldId="490"/>
        </pc:sldMkLst>
      </pc:sldChg>
      <pc:sldChg chg="del">
        <pc:chgData name="Marvin Turner" userId="671dfa8c-55de-4cfa-b268-961402fac46c" providerId="ADAL" clId="{0FC72FA0-52DB-4AC9-A8F6-EC5BF45ADE98}" dt="2024-08-15T17:28:04.223" v="927" actId="47"/>
        <pc:sldMkLst>
          <pc:docMk/>
          <pc:sldMk cId="3258428351" sldId="491"/>
        </pc:sldMkLst>
      </pc:sldChg>
      <pc:sldChg chg="del">
        <pc:chgData name="Marvin Turner" userId="671dfa8c-55de-4cfa-b268-961402fac46c" providerId="ADAL" clId="{0FC72FA0-52DB-4AC9-A8F6-EC5BF45ADE98}" dt="2024-08-15T14:28:40.096" v="43" actId="47"/>
        <pc:sldMkLst>
          <pc:docMk/>
          <pc:sldMk cId="2124674112" sldId="492"/>
        </pc:sldMkLst>
      </pc:sldChg>
      <pc:sldChg chg="modSp mod ord">
        <pc:chgData name="Marvin Turner" userId="671dfa8c-55de-4cfa-b268-961402fac46c" providerId="ADAL" clId="{0FC72FA0-52DB-4AC9-A8F6-EC5BF45ADE98}" dt="2024-08-15T17:30:37.666" v="950" actId="20577"/>
        <pc:sldMkLst>
          <pc:docMk/>
          <pc:sldMk cId="2688909700" sldId="493"/>
        </pc:sldMkLst>
        <pc:spChg chg="mod">
          <ac:chgData name="Marvin Turner" userId="671dfa8c-55de-4cfa-b268-961402fac46c" providerId="ADAL" clId="{0FC72FA0-52DB-4AC9-A8F6-EC5BF45ADE98}" dt="2024-08-15T17:30:15.504" v="941" actId="1076"/>
          <ac:spMkLst>
            <pc:docMk/>
            <pc:sldMk cId="2688909700" sldId="493"/>
            <ac:spMk id="3" creationId="{018544DC-373A-6304-7280-26800AC87ED4}"/>
          </ac:spMkLst>
        </pc:spChg>
        <pc:spChg chg="mod">
          <ac:chgData name="Marvin Turner" userId="671dfa8c-55de-4cfa-b268-961402fac46c" providerId="ADAL" clId="{0FC72FA0-52DB-4AC9-A8F6-EC5BF45ADE98}" dt="2024-08-15T17:29:53.484" v="936" actId="27636"/>
          <ac:spMkLst>
            <pc:docMk/>
            <pc:sldMk cId="2688909700" sldId="493"/>
            <ac:spMk id="33795" creationId="{00000000-0000-0000-0000-000000000000}"/>
          </ac:spMkLst>
        </pc:spChg>
        <pc:spChg chg="mod">
          <ac:chgData name="Marvin Turner" userId="671dfa8c-55de-4cfa-b268-961402fac46c" providerId="ADAL" clId="{0FC72FA0-52DB-4AC9-A8F6-EC5BF45ADE98}" dt="2024-08-15T17:30:37.666" v="950" actId="20577"/>
          <ac:spMkLst>
            <pc:docMk/>
            <pc:sldMk cId="2688909700" sldId="493"/>
            <ac:spMk id="1949702" creationId="{00000000-0000-0000-0000-000000000000}"/>
          </ac:spMkLst>
        </pc:spChg>
      </pc:sldChg>
      <pc:sldChg chg="del">
        <pc:chgData name="Marvin Turner" userId="671dfa8c-55de-4cfa-b268-961402fac46c" providerId="ADAL" clId="{0FC72FA0-52DB-4AC9-A8F6-EC5BF45ADE98}" dt="2024-08-15T14:28:42.177" v="44" actId="47"/>
        <pc:sldMkLst>
          <pc:docMk/>
          <pc:sldMk cId="2760591384" sldId="494"/>
        </pc:sldMkLst>
      </pc:sldChg>
      <pc:sldChg chg="del">
        <pc:chgData name="Marvin Turner" userId="671dfa8c-55de-4cfa-b268-961402fac46c" providerId="ADAL" clId="{0FC72FA0-52DB-4AC9-A8F6-EC5BF45ADE98}" dt="2024-08-15T14:28:45.739" v="45" actId="47"/>
        <pc:sldMkLst>
          <pc:docMk/>
          <pc:sldMk cId="4117323198" sldId="495"/>
        </pc:sldMkLst>
      </pc:sldChg>
      <pc:sldChg chg="modSp mod ord">
        <pc:chgData name="Marvin Turner" userId="671dfa8c-55de-4cfa-b268-961402fac46c" providerId="ADAL" clId="{0FC72FA0-52DB-4AC9-A8F6-EC5BF45ADE98}" dt="2024-08-15T17:33:32.630" v="1015" actId="1076"/>
        <pc:sldMkLst>
          <pc:docMk/>
          <pc:sldMk cId="210986443" sldId="496"/>
        </pc:sldMkLst>
        <pc:spChg chg="mod">
          <ac:chgData name="Marvin Turner" userId="671dfa8c-55de-4cfa-b268-961402fac46c" providerId="ADAL" clId="{0FC72FA0-52DB-4AC9-A8F6-EC5BF45ADE98}" dt="2024-08-15T17:31:30.163" v="960" actId="1076"/>
          <ac:spMkLst>
            <pc:docMk/>
            <pc:sldMk cId="210986443" sldId="496"/>
            <ac:spMk id="3" creationId="{018544DC-373A-6304-7280-26800AC87ED4}"/>
          </ac:spMkLst>
        </pc:spChg>
        <pc:spChg chg="mod">
          <ac:chgData name="Marvin Turner" userId="671dfa8c-55de-4cfa-b268-961402fac46c" providerId="ADAL" clId="{0FC72FA0-52DB-4AC9-A8F6-EC5BF45ADE98}" dt="2024-08-15T17:30:52.784" v="953" actId="27636"/>
          <ac:spMkLst>
            <pc:docMk/>
            <pc:sldMk cId="210986443" sldId="496"/>
            <ac:spMk id="33795" creationId="{00000000-0000-0000-0000-000000000000}"/>
          </ac:spMkLst>
        </pc:spChg>
        <pc:spChg chg="mod">
          <ac:chgData name="Marvin Turner" userId="671dfa8c-55de-4cfa-b268-961402fac46c" providerId="ADAL" clId="{0FC72FA0-52DB-4AC9-A8F6-EC5BF45ADE98}" dt="2024-08-15T17:33:32.630" v="1015" actId="1076"/>
          <ac:spMkLst>
            <pc:docMk/>
            <pc:sldMk cId="210986443" sldId="496"/>
            <ac:spMk id="1949702" creationId="{00000000-0000-0000-0000-000000000000}"/>
          </ac:spMkLst>
        </pc:spChg>
      </pc:sldChg>
      <pc:sldChg chg="del">
        <pc:chgData name="Marvin Turner" userId="671dfa8c-55de-4cfa-b268-961402fac46c" providerId="ADAL" clId="{0FC72FA0-52DB-4AC9-A8F6-EC5BF45ADE98}" dt="2024-08-15T14:28:47.907" v="46" actId="47"/>
        <pc:sldMkLst>
          <pc:docMk/>
          <pc:sldMk cId="19399241" sldId="497"/>
        </pc:sldMkLst>
      </pc:sldChg>
      <pc:sldChg chg="addSp delSp modSp mod ord">
        <pc:chgData name="Marvin Turner" userId="671dfa8c-55de-4cfa-b268-961402fac46c" providerId="ADAL" clId="{0FC72FA0-52DB-4AC9-A8F6-EC5BF45ADE98}" dt="2024-08-15T17:36:14.506" v="1045" actId="404"/>
        <pc:sldMkLst>
          <pc:docMk/>
          <pc:sldMk cId="2670098834" sldId="498"/>
        </pc:sldMkLst>
        <pc:spChg chg="del mod">
          <ac:chgData name="Marvin Turner" userId="671dfa8c-55de-4cfa-b268-961402fac46c" providerId="ADAL" clId="{0FC72FA0-52DB-4AC9-A8F6-EC5BF45ADE98}" dt="2024-08-15T17:34:28.264" v="1020" actId="478"/>
          <ac:spMkLst>
            <pc:docMk/>
            <pc:sldMk cId="2670098834" sldId="498"/>
            <ac:spMk id="3" creationId="{018544DC-373A-6304-7280-26800AC87ED4}"/>
          </ac:spMkLst>
        </pc:spChg>
        <pc:spChg chg="add mod">
          <ac:chgData name="Marvin Turner" userId="671dfa8c-55de-4cfa-b268-961402fac46c" providerId="ADAL" clId="{0FC72FA0-52DB-4AC9-A8F6-EC5BF45ADE98}" dt="2024-08-15T17:34:50.067" v="1028" actId="1076"/>
          <ac:spMkLst>
            <pc:docMk/>
            <pc:sldMk cId="2670098834" sldId="498"/>
            <ac:spMk id="5" creationId="{EB031856-45A8-2C3A-8091-7645F4E9E76D}"/>
          </ac:spMkLst>
        </pc:spChg>
        <pc:spChg chg="del mod">
          <ac:chgData name="Marvin Turner" userId="671dfa8c-55de-4cfa-b268-961402fac46c" providerId="ADAL" clId="{0FC72FA0-52DB-4AC9-A8F6-EC5BF45ADE98}" dt="2024-08-15T17:34:14.564" v="1017" actId="478"/>
          <ac:spMkLst>
            <pc:docMk/>
            <pc:sldMk cId="2670098834" sldId="498"/>
            <ac:spMk id="33795" creationId="{00000000-0000-0000-0000-000000000000}"/>
          </ac:spMkLst>
        </pc:spChg>
        <pc:spChg chg="mod">
          <ac:chgData name="Marvin Turner" userId="671dfa8c-55de-4cfa-b268-961402fac46c" providerId="ADAL" clId="{0FC72FA0-52DB-4AC9-A8F6-EC5BF45ADE98}" dt="2024-08-15T17:36:14.506" v="1045" actId="404"/>
          <ac:spMkLst>
            <pc:docMk/>
            <pc:sldMk cId="2670098834" sldId="498"/>
            <ac:spMk id="1949702" creationId="{00000000-0000-0000-0000-000000000000}"/>
          </ac:spMkLst>
        </pc:spChg>
      </pc:sldChg>
      <pc:sldChg chg="del">
        <pc:chgData name="Marvin Turner" userId="671dfa8c-55de-4cfa-b268-961402fac46c" providerId="ADAL" clId="{0FC72FA0-52DB-4AC9-A8F6-EC5BF45ADE98}" dt="2024-08-15T14:28:50.184" v="47" actId="47"/>
        <pc:sldMkLst>
          <pc:docMk/>
          <pc:sldMk cId="1210473718" sldId="499"/>
        </pc:sldMkLst>
      </pc:sldChg>
      <pc:sldChg chg="del">
        <pc:chgData name="Marvin Turner" userId="671dfa8c-55de-4cfa-b268-961402fac46c" providerId="ADAL" clId="{0FC72FA0-52DB-4AC9-A8F6-EC5BF45ADE98}" dt="2024-08-15T17:28:21.026" v="928" actId="47"/>
        <pc:sldMkLst>
          <pc:docMk/>
          <pc:sldMk cId="2987215561" sldId="500"/>
        </pc:sldMkLst>
      </pc:sldChg>
      <pc:sldChg chg="del">
        <pc:chgData name="Marvin Turner" userId="671dfa8c-55de-4cfa-b268-961402fac46c" providerId="ADAL" clId="{0FC72FA0-52DB-4AC9-A8F6-EC5BF45ADE98}" dt="2024-08-15T14:28:55.498" v="48" actId="47"/>
        <pc:sldMkLst>
          <pc:docMk/>
          <pc:sldMk cId="4210199538" sldId="501"/>
        </pc:sldMkLst>
      </pc:sldChg>
      <pc:sldChg chg="modSp del mod">
        <pc:chgData name="Marvin Turner" userId="671dfa8c-55de-4cfa-b268-961402fac46c" providerId="ADAL" clId="{0FC72FA0-52DB-4AC9-A8F6-EC5BF45ADE98}" dt="2024-08-15T17:28:36.680" v="929" actId="47"/>
        <pc:sldMkLst>
          <pc:docMk/>
          <pc:sldMk cId="3714609346" sldId="502"/>
        </pc:sldMkLst>
        <pc:spChg chg="mod">
          <ac:chgData name="Marvin Turner" userId="671dfa8c-55de-4cfa-b268-961402fac46c" providerId="ADAL" clId="{0FC72FA0-52DB-4AC9-A8F6-EC5BF45ADE98}" dt="2024-08-15T17:20:42.146" v="885" actId="20577"/>
          <ac:spMkLst>
            <pc:docMk/>
            <pc:sldMk cId="3714609346" sldId="502"/>
            <ac:spMk id="33795" creationId="{00000000-0000-0000-0000-000000000000}"/>
          </ac:spMkLst>
        </pc:spChg>
        <pc:spChg chg="mod">
          <ac:chgData name="Marvin Turner" userId="671dfa8c-55de-4cfa-b268-961402fac46c" providerId="ADAL" clId="{0FC72FA0-52DB-4AC9-A8F6-EC5BF45ADE98}" dt="2024-08-15T14:30:35.900" v="85" actId="207"/>
          <ac:spMkLst>
            <pc:docMk/>
            <pc:sldMk cId="3714609346" sldId="502"/>
            <ac:spMk id="1949702" creationId="{00000000-0000-0000-0000-000000000000}"/>
          </ac:spMkLst>
        </pc:spChg>
      </pc:sldChg>
      <pc:sldChg chg="del">
        <pc:chgData name="Marvin Turner" userId="671dfa8c-55de-4cfa-b268-961402fac46c" providerId="ADAL" clId="{0FC72FA0-52DB-4AC9-A8F6-EC5BF45ADE98}" dt="2024-08-15T17:28:41.995" v="930" actId="47"/>
        <pc:sldMkLst>
          <pc:docMk/>
          <pc:sldMk cId="3524855510" sldId="503"/>
        </pc:sldMkLst>
      </pc:sldChg>
      <pc:sldChg chg="del">
        <pc:chgData name="Marvin Turner" userId="671dfa8c-55de-4cfa-b268-961402fac46c" providerId="ADAL" clId="{0FC72FA0-52DB-4AC9-A8F6-EC5BF45ADE98}" dt="2024-08-15T17:28:46.612" v="931" actId="47"/>
        <pc:sldMkLst>
          <pc:docMk/>
          <pc:sldMk cId="3087445139" sldId="504"/>
        </pc:sldMkLst>
      </pc:sldChg>
      <pc:sldChg chg="del">
        <pc:chgData name="Marvin Turner" userId="671dfa8c-55de-4cfa-b268-961402fac46c" providerId="ADAL" clId="{0FC72FA0-52DB-4AC9-A8F6-EC5BF45ADE98}" dt="2024-08-15T14:28:59.808" v="50" actId="47"/>
        <pc:sldMkLst>
          <pc:docMk/>
          <pc:sldMk cId="2411409363" sldId="505"/>
        </pc:sldMkLst>
      </pc:sldChg>
      <pc:sldChg chg="del">
        <pc:chgData name="Marvin Turner" userId="671dfa8c-55de-4cfa-b268-961402fac46c" providerId="ADAL" clId="{0FC72FA0-52DB-4AC9-A8F6-EC5BF45ADE98}" dt="2024-08-15T14:28:57.828" v="49" actId="47"/>
        <pc:sldMkLst>
          <pc:docMk/>
          <pc:sldMk cId="2821229598" sldId="506"/>
        </pc:sldMkLst>
      </pc:sldChg>
      <pc:sldChg chg="addSp delSp modSp mod ord">
        <pc:chgData name="Marvin Turner" userId="671dfa8c-55de-4cfa-b268-961402fac46c" providerId="ADAL" clId="{0FC72FA0-52DB-4AC9-A8F6-EC5BF45ADE98}" dt="2024-08-15T17:41:13.474" v="1134" actId="255"/>
        <pc:sldMkLst>
          <pc:docMk/>
          <pc:sldMk cId="3512618358" sldId="507"/>
        </pc:sldMkLst>
        <pc:spChg chg="mod">
          <ac:chgData name="Marvin Turner" userId="671dfa8c-55de-4cfa-b268-961402fac46c" providerId="ADAL" clId="{0FC72FA0-52DB-4AC9-A8F6-EC5BF45ADE98}" dt="2024-08-15T17:38:31.793" v="1098" actId="207"/>
          <ac:spMkLst>
            <pc:docMk/>
            <pc:sldMk cId="3512618358" sldId="507"/>
            <ac:spMk id="3" creationId="{018544DC-373A-6304-7280-26800AC87ED4}"/>
          </ac:spMkLst>
        </pc:spChg>
        <pc:spChg chg="add del mod">
          <ac:chgData name="Marvin Turner" userId="671dfa8c-55de-4cfa-b268-961402fac46c" providerId="ADAL" clId="{0FC72FA0-52DB-4AC9-A8F6-EC5BF45ADE98}" dt="2024-08-15T17:38:23.608" v="1097" actId="478"/>
          <ac:spMkLst>
            <pc:docMk/>
            <pc:sldMk cId="3512618358" sldId="507"/>
            <ac:spMk id="5" creationId="{4AC063D5-BA33-0DF5-FA84-6DC40BF4DC21}"/>
          </ac:spMkLst>
        </pc:spChg>
        <pc:spChg chg="del mod">
          <ac:chgData name="Marvin Turner" userId="671dfa8c-55de-4cfa-b268-961402fac46c" providerId="ADAL" clId="{0FC72FA0-52DB-4AC9-A8F6-EC5BF45ADE98}" dt="2024-08-15T17:38:16.873" v="1096" actId="478"/>
          <ac:spMkLst>
            <pc:docMk/>
            <pc:sldMk cId="3512618358" sldId="507"/>
            <ac:spMk id="33795" creationId="{00000000-0000-0000-0000-000000000000}"/>
          </ac:spMkLst>
        </pc:spChg>
        <pc:spChg chg="mod">
          <ac:chgData name="Marvin Turner" userId="671dfa8c-55de-4cfa-b268-961402fac46c" providerId="ADAL" clId="{0FC72FA0-52DB-4AC9-A8F6-EC5BF45ADE98}" dt="2024-08-15T17:41:13.474" v="1134" actId="255"/>
          <ac:spMkLst>
            <pc:docMk/>
            <pc:sldMk cId="3512618358" sldId="507"/>
            <ac:spMk id="1949702" creationId="{00000000-0000-0000-0000-000000000000}"/>
          </ac:spMkLst>
        </pc:spChg>
      </pc:sldChg>
      <pc:sldChg chg="del">
        <pc:chgData name="Marvin Turner" userId="671dfa8c-55de-4cfa-b268-961402fac46c" providerId="ADAL" clId="{0FC72FA0-52DB-4AC9-A8F6-EC5BF45ADE98}" dt="2024-08-15T14:29:01.624" v="51" actId="47"/>
        <pc:sldMkLst>
          <pc:docMk/>
          <pc:sldMk cId="3988918063" sldId="508"/>
        </pc:sldMkLst>
      </pc:sldChg>
      <pc:sldChg chg="del">
        <pc:chgData name="Marvin Turner" userId="671dfa8c-55de-4cfa-b268-961402fac46c" providerId="ADAL" clId="{0FC72FA0-52DB-4AC9-A8F6-EC5BF45ADE98}" dt="2024-08-15T17:28:57.604" v="932" actId="47"/>
        <pc:sldMkLst>
          <pc:docMk/>
          <pc:sldMk cId="82810198" sldId="509"/>
        </pc:sldMkLst>
      </pc:sldChg>
      <pc:sldChg chg="del">
        <pc:chgData name="Marvin Turner" userId="671dfa8c-55de-4cfa-b268-961402fac46c" providerId="ADAL" clId="{0FC72FA0-52DB-4AC9-A8F6-EC5BF45ADE98}" dt="2024-08-15T14:29:03.691" v="52" actId="47"/>
        <pc:sldMkLst>
          <pc:docMk/>
          <pc:sldMk cId="622145496" sldId="510"/>
        </pc:sldMkLst>
      </pc:sldChg>
      <pc:sldChg chg="del">
        <pc:chgData name="Marvin Turner" userId="671dfa8c-55de-4cfa-b268-961402fac46c" providerId="ADAL" clId="{0FC72FA0-52DB-4AC9-A8F6-EC5BF45ADE98}" dt="2024-08-15T17:29:06.906" v="934" actId="47"/>
        <pc:sldMkLst>
          <pc:docMk/>
          <pc:sldMk cId="1745395880" sldId="511"/>
        </pc:sldMkLst>
      </pc:sldChg>
      <pc:sldChg chg="del">
        <pc:chgData name="Marvin Turner" userId="671dfa8c-55de-4cfa-b268-961402fac46c" providerId="ADAL" clId="{0FC72FA0-52DB-4AC9-A8F6-EC5BF45ADE98}" dt="2024-08-15T14:29:19.658" v="56" actId="47"/>
        <pc:sldMkLst>
          <pc:docMk/>
          <pc:sldMk cId="1293891446" sldId="512"/>
        </pc:sldMkLst>
      </pc:sldChg>
      <pc:sldChg chg="addSp delSp modSp mod ord">
        <pc:chgData name="Marvin Turner" userId="671dfa8c-55de-4cfa-b268-961402fac46c" providerId="ADAL" clId="{0FC72FA0-52DB-4AC9-A8F6-EC5BF45ADE98}" dt="2024-08-15T17:41:25.789" v="1135" actId="1076"/>
        <pc:sldMkLst>
          <pc:docMk/>
          <pc:sldMk cId="79885112" sldId="513"/>
        </pc:sldMkLst>
        <pc:spChg chg="del mod">
          <ac:chgData name="Marvin Turner" userId="671dfa8c-55de-4cfa-b268-961402fac46c" providerId="ADAL" clId="{0FC72FA0-52DB-4AC9-A8F6-EC5BF45ADE98}" dt="2024-08-15T17:40:13.664" v="1118" actId="478"/>
          <ac:spMkLst>
            <pc:docMk/>
            <pc:sldMk cId="79885112" sldId="513"/>
            <ac:spMk id="3" creationId="{018544DC-373A-6304-7280-26800AC87ED4}"/>
          </ac:spMkLst>
        </pc:spChg>
        <pc:spChg chg="add mod">
          <ac:chgData name="Marvin Turner" userId="671dfa8c-55de-4cfa-b268-961402fac46c" providerId="ADAL" clId="{0FC72FA0-52DB-4AC9-A8F6-EC5BF45ADE98}" dt="2024-08-15T17:40:46.254" v="1129" actId="1076"/>
          <ac:spMkLst>
            <pc:docMk/>
            <pc:sldMk cId="79885112" sldId="513"/>
            <ac:spMk id="5" creationId="{DCCAE9F1-FCA8-BCE5-8723-205159E414C0}"/>
          </ac:spMkLst>
        </pc:spChg>
        <pc:spChg chg="del mod">
          <ac:chgData name="Marvin Turner" userId="671dfa8c-55de-4cfa-b268-961402fac46c" providerId="ADAL" clId="{0FC72FA0-52DB-4AC9-A8F6-EC5BF45ADE98}" dt="2024-08-15T17:39:54.247" v="1113" actId="478"/>
          <ac:spMkLst>
            <pc:docMk/>
            <pc:sldMk cId="79885112" sldId="513"/>
            <ac:spMk id="33795" creationId="{00000000-0000-0000-0000-000000000000}"/>
          </ac:spMkLst>
        </pc:spChg>
        <pc:spChg chg="mod">
          <ac:chgData name="Marvin Turner" userId="671dfa8c-55de-4cfa-b268-961402fac46c" providerId="ADAL" clId="{0FC72FA0-52DB-4AC9-A8F6-EC5BF45ADE98}" dt="2024-08-15T17:41:25.789" v="1135" actId="1076"/>
          <ac:spMkLst>
            <pc:docMk/>
            <pc:sldMk cId="79885112" sldId="513"/>
            <ac:spMk id="1949702" creationId="{00000000-0000-0000-0000-000000000000}"/>
          </ac:spMkLst>
        </pc:spChg>
      </pc:sldChg>
      <pc:sldChg chg="del">
        <pc:chgData name="Marvin Turner" userId="671dfa8c-55de-4cfa-b268-961402fac46c" providerId="ADAL" clId="{0FC72FA0-52DB-4AC9-A8F6-EC5BF45ADE98}" dt="2024-08-15T14:29:06.786" v="53" actId="47"/>
        <pc:sldMkLst>
          <pc:docMk/>
          <pc:sldMk cId="3301012116" sldId="514"/>
        </pc:sldMkLst>
      </pc:sldChg>
      <pc:sldChg chg="del">
        <pc:chgData name="Marvin Turner" userId="671dfa8c-55de-4cfa-b268-961402fac46c" providerId="ADAL" clId="{0FC72FA0-52DB-4AC9-A8F6-EC5BF45ADE98}" dt="2024-08-15T17:29:01.360" v="933" actId="47"/>
        <pc:sldMkLst>
          <pc:docMk/>
          <pc:sldMk cId="2133548548" sldId="515"/>
        </pc:sldMkLst>
      </pc:sldChg>
      <pc:sldChg chg="del">
        <pc:chgData name="Marvin Turner" userId="671dfa8c-55de-4cfa-b268-961402fac46c" providerId="ADAL" clId="{0FC72FA0-52DB-4AC9-A8F6-EC5BF45ADE98}" dt="2024-08-15T14:29:08.699" v="54" actId="47"/>
        <pc:sldMkLst>
          <pc:docMk/>
          <pc:sldMk cId="1796857154" sldId="516"/>
        </pc:sldMkLst>
      </pc:sldChg>
      <pc:sldChg chg="addSp delSp modSp add mod chgLayout">
        <pc:chgData name="Marvin Turner" userId="671dfa8c-55de-4cfa-b268-961402fac46c" providerId="ADAL" clId="{0FC72FA0-52DB-4AC9-A8F6-EC5BF45ADE98}" dt="2024-08-15T15:52:43.919" v="289" actId="2711"/>
        <pc:sldMkLst>
          <pc:docMk/>
          <pc:sldMk cId="2657910430" sldId="516"/>
        </pc:sldMkLst>
        <pc:spChg chg="add del mod">
          <ac:chgData name="Marvin Turner" userId="671dfa8c-55de-4cfa-b268-961402fac46c" providerId="ADAL" clId="{0FC72FA0-52DB-4AC9-A8F6-EC5BF45ADE98}" dt="2024-08-15T15:50:44.319" v="259" actId="478"/>
          <ac:spMkLst>
            <pc:docMk/>
            <pc:sldMk cId="2657910430" sldId="516"/>
            <ac:spMk id="3" creationId="{424A27C9-A764-8506-FA20-1F54C9A84EF6}"/>
          </ac:spMkLst>
        </pc:spChg>
        <pc:spChg chg="mod ord">
          <ac:chgData name="Marvin Turner" userId="671dfa8c-55de-4cfa-b268-961402fac46c" providerId="ADAL" clId="{0FC72FA0-52DB-4AC9-A8F6-EC5BF45ADE98}" dt="2024-08-15T15:51:53.054" v="274" actId="700"/>
          <ac:spMkLst>
            <pc:docMk/>
            <pc:sldMk cId="2657910430" sldId="516"/>
            <ac:spMk id="4" creationId="{2D9F3DE2-167A-A544-F6AD-92945393D71F}"/>
          </ac:spMkLst>
        </pc:spChg>
        <pc:spChg chg="add mod ord">
          <ac:chgData name="Marvin Turner" userId="671dfa8c-55de-4cfa-b268-961402fac46c" providerId="ADAL" clId="{0FC72FA0-52DB-4AC9-A8F6-EC5BF45ADE98}" dt="2024-08-15T15:52:19.400" v="279" actId="14100"/>
          <ac:spMkLst>
            <pc:docMk/>
            <pc:sldMk cId="2657910430" sldId="516"/>
            <ac:spMk id="5" creationId="{826A305F-147F-35C8-F608-157C0575301F}"/>
          </ac:spMkLst>
        </pc:spChg>
        <pc:spChg chg="del">
          <ac:chgData name="Marvin Turner" userId="671dfa8c-55de-4cfa-b268-961402fac46c" providerId="ADAL" clId="{0FC72FA0-52DB-4AC9-A8F6-EC5BF45ADE98}" dt="2024-08-15T15:50:40.411" v="258" actId="478"/>
          <ac:spMkLst>
            <pc:docMk/>
            <pc:sldMk cId="2657910430" sldId="516"/>
            <ac:spMk id="7" creationId="{9667FEA2-278C-E976-B253-F3701FB89F49}"/>
          </ac:spMkLst>
        </pc:spChg>
        <pc:spChg chg="mod ord">
          <ac:chgData name="Marvin Turner" userId="671dfa8c-55de-4cfa-b268-961402fac46c" providerId="ADAL" clId="{0FC72FA0-52DB-4AC9-A8F6-EC5BF45ADE98}" dt="2024-08-15T15:52:43.919" v="289" actId="2711"/>
          <ac:spMkLst>
            <pc:docMk/>
            <pc:sldMk cId="2657910430" sldId="516"/>
            <ac:spMk id="8" creationId="{E84315AB-EB5A-7D14-12AE-DF56B2050E38}"/>
          </ac:spMkLst>
        </pc:spChg>
      </pc:sldChg>
      <pc:sldChg chg="del">
        <pc:chgData name="Marvin Turner" userId="671dfa8c-55de-4cfa-b268-961402fac46c" providerId="ADAL" clId="{0FC72FA0-52DB-4AC9-A8F6-EC5BF45ADE98}" dt="2024-08-15T14:29:13.103" v="55" actId="47"/>
        <pc:sldMkLst>
          <pc:docMk/>
          <pc:sldMk cId="18984335" sldId="517"/>
        </pc:sldMkLst>
      </pc:sldChg>
      <pc:sldChg chg="modSp add mod">
        <pc:chgData name="Marvin Turner" userId="671dfa8c-55de-4cfa-b268-961402fac46c" providerId="ADAL" clId="{0FC72FA0-52DB-4AC9-A8F6-EC5BF45ADE98}" dt="2024-08-15T16:02:35.735" v="404" actId="27636"/>
        <pc:sldMkLst>
          <pc:docMk/>
          <pc:sldMk cId="1067921737" sldId="517"/>
        </pc:sldMkLst>
        <pc:spChg chg="mod">
          <ac:chgData name="Marvin Turner" userId="671dfa8c-55de-4cfa-b268-961402fac46c" providerId="ADAL" clId="{0FC72FA0-52DB-4AC9-A8F6-EC5BF45ADE98}" dt="2024-08-15T16:02:35.735" v="404" actId="27636"/>
          <ac:spMkLst>
            <pc:docMk/>
            <pc:sldMk cId="1067921737" sldId="517"/>
            <ac:spMk id="3" creationId="{FC15E3DD-1B4D-071E-CEE4-2832ECA31DC0}"/>
          </ac:spMkLst>
        </pc:spChg>
        <pc:spChg chg="mod">
          <ac:chgData name="Marvin Turner" userId="671dfa8c-55de-4cfa-b268-961402fac46c" providerId="ADAL" clId="{0FC72FA0-52DB-4AC9-A8F6-EC5BF45ADE98}" dt="2024-08-15T16:01:06.848" v="375" actId="1076"/>
          <ac:spMkLst>
            <pc:docMk/>
            <pc:sldMk cId="1067921737" sldId="517"/>
            <ac:spMk id="7" creationId="{8650D5AC-1021-0655-1818-E1EF89E3036E}"/>
          </ac:spMkLst>
        </pc:spChg>
      </pc:sldChg>
      <pc:sldChg chg="modSp add mod">
        <pc:chgData name="Marvin Turner" userId="671dfa8c-55de-4cfa-b268-961402fac46c" providerId="ADAL" clId="{0FC72FA0-52DB-4AC9-A8F6-EC5BF45ADE98}" dt="2024-08-15T17:19:36.256" v="875" actId="255"/>
        <pc:sldMkLst>
          <pc:docMk/>
          <pc:sldMk cId="2598246715" sldId="518"/>
        </pc:sldMkLst>
        <pc:spChg chg="mod">
          <ac:chgData name="Marvin Turner" userId="671dfa8c-55de-4cfa-b268-961402fac46c" providerId="ADAL" clId="{0FC72FA0-52DB-4AC9-A8F6-EC5BF45ADE98}" dt="2024-08-15T17:04:50.804" v="695" actId="20577"/>
          <ac:spMkLst>
            <pc:docMk/>
            <pc:sldMk cId="2598246715" sldId="518"/>
            <ac:spMk id="3" creationId="{018544DC-373A-6304-7280-26800AC87ED4}"/>
          </ac:spMkLst>
        </pc:spChg>
        <pc:spChg chg="mod">
          <ac:chgData name="Marvin Turner" userId="671dfa8c-55de-4cfa-b268-961402fac46c" providerId="ADAL" clId="{0FC72FA0-52DB-4AC9-A8F6-EC5BF45ADE98}" dt="2024-08-15T17:19:36.256" v="875" actId="255"/>
          <ac:spMkLst>
            <pc:docMk/>
            <pc:sldMk cId="2598246715" sldId="518"/>
            <ac:spMk id="1949702" creationId="{00000000-0000-0000-0000-000000000000}"/>
          </ac:spMkLst>
        </pc:spChg>
      </pc:sldChg>
    </pc:docChg>
  </pc:docChgLst>
  <pc:docChgLst>
    <pc:chgData name="Marvin Turner" userId="S::mturner@arrl.org::671dfa8c-55de-4cfa-b268-961402fac46c" providerId="AD" clId="Web-{ADF38D35-A4AE-44C9-E434-9968D7E67FC5}"/>
    <pc:docChg chg="addSld delSld modSld">
      <pc:chgData name="Marvin Turner" userId="S::mturner@arrl.org::671dfa8c-55de-4cfa-b268-961402fac46c" providerId="AD" clId="Web-{ADF38D35-A4AE-44C9-E434-9968D7E67FC5}" dt="2024-05-23T19:54:00.041" v="382" actId="20577"/>
      <pc:docMkLst>
        <pc:docMk/>
      </pc:docMkLst>
      <pc:sldChg chg="modSp">
        <pc:chgData name="Marvin Turner" userId="S::mturner@arrl.org::671dfa8c-55de-4cfa-b268-961402fac46c" providerId="AD" clId="Web-{ADF38D35-A4AE-44C9-E434-9968D7E67FC5}" dt="2024-05-23T19:47:13.429" v="335" actId="20577"/>
        <pc:sldMkLst>
          <pc:docMk/>
          <pc:sldMk cId="467651511" sldId="288"/>
        </pc:sldMkLst>
        <pc:spChg chg="mod">
          <ac:chgData name="Marvin Turner" userId="S::mturner@arrl.org::671dfa8c-55de-4cfa-b268-961402fac46c" providerId="AD" clId="Web-{ADF38D35-A4AE-44C9-E434-9968D7E67FC5}" dt="2024-05-23T19:47:13.429" v="335" actId="20577"/>
          <ac:spMkLst>
            <pc:docMk/>
            <pc:sldMk cId="467651511" sldId="288"/>
            <ac:spMk id="1949702" creationId="{00000000-0000-0000-0000-000000000000}"/>
          </ac:spMkLst>
        </pc:spChg>
      </pc:sldChg>
      <pc:sldChg chg="del">
        <pc:chgData name="Marvin Turner" userId="S::mturner@arrl.org::671dfa8c-55de-4cfa-b268-961402fac46c" providerId="AD" clId="Web-{ADF38D35-A4AE-44C9-E434-9968D7E67FC5}" dt="2024-05-23T18:47:20.872" v="107"/>
        <pc:sldMkLst>
          <pc:docMk/>
          <pc:sldMk cId="3534893165" sldId="305"/>
        </pc:sldMkLst>
      </pc:sldChg>
      <pc:sldChg chg="del">
        <pc:chgData name="Marvin Turner" userId="S::mturner@arrl.org::671dfa8c-55de-4cfa-b268-961402fac46c" providerId="AD" clId="Web-{ADF38D35-A4AE-44C9-E434-9968D7E67FC5}" dt="2024-05-23T18:48:57.409" v="153"/>
        <pc:sldMkLst>
          <pc:docMk/>
          <pc:sldMk cId="1324891869" sldId="306"/>
        </pc:sldMkLst>
      </pc:sldChg>
      <pc:sldChg chg="del">
        <pc:chgData name="Marvin Turner" userId="S::mturner@arrl.org::671dfa8c-55de-4cfa-b268-961402fac46c" providerId="AD" clId="Web-{ADF38D35-A4AE-44C9-E434-9968D7E67FC5}" dt="2024-05-23T19:37:04.731" v="203"/>
        <pc:sldMkLst>
          <pc:docMk/>
          <pc:sldMk cId="1678430220" sldId="307"/>
        </pc:sldMkLst>
      </pc:sldChg>
      <pc:sldChg chg="modSp del">
        <pc:chgData name="Marvin Turner" userId="S::mturner@arrl.org::671dfa8c-55de-4cfa-b268-961402fac46c" providerId="AD" clId="Web-{ADF38D35-A4AE-44C9-E434-9968D7E67FC5}" dt="2024-05-23T19:41:37.352" v="246"/>
        <pc:sldMkLst>
          <pc:docMk/>
          <pc:sldMk cId="2050744050" sldId="308"/>
        </pc:sldMkLst>
        <pc:spChg chg="mod">
          <ac:chgData name="Marvin Turner" userId="S::mturner@arrl.org::671dfa8c-55de-4cfa-b268-961402fac46c" providerId="AD" clId="Web-{ADF38D35-A4AE-44C9-E434-9968D7E67FC5}" dt="2024-05-23T19:37:49.749" v="212" actId="20577"/>
          <ac:spMkLst>
            <pc:docMk/>
            <pc:sldMk cId="2050744050" sldId="308"/>
            <ac:spMk id="49154" creationId="{00000000-0000-0000-0000-000000000000}"/>
          </ac:spMkLst>
        </pc:spChg>
      </pc:sldChg>
      <pc:sldChg chg="modSp">
        <pc:chgData name="Marvin Turner" userId="S::mturner@arrl.org::671dfa8c-55de-4cfa-b268-961402fac46c" providerId="AD" clId="Web-{ADF38D35-A4AE-44C9-E434-9968D7E67FC5}" dt="2024-05-23T19:46:43.491" v="332" actId="20577"/>
        <pc:sldMkLst>
          <pc:docMk/>
          <pc:sldMk cId="2123637285" sldId="463"/>
        </pc:sldMkLst>
        <pc:spChg chg="mod">
          <ac:chgData name="Marvin Turner" userId="S::mturner@arrl.org::671dfa8c-55de-4cfa-b268-961402fac46c" providerId="AD" clId="Web-{ADF38D35-A4AE-44C9-E434-9968D7E67FC5}" dt="2024-05-23T19:46:43.491" v="332" actId="20577"/>
          <ac:spMkLst>
            <pc:docMk/>
            <pc:sldMk cId="2123637285" sldId="463"/>
            <ac:spMk id="6" creationId="{65623254-576F-557B-5B16-C0E8AC9A5B39}"/>
          </ac:spMkLst>
        </pc:spChg>
      </pc:sldChg>
      <pc:sldChg chg="modSp">
        <pc:chgData name="Marvin Turner" userId="S::mturner@arrl.org::671dfa8c-55de-4cfa-b268-961402fac46c" providerId="AD" clId="Web-{ADF38D35-A4AE-44C9-E434-9968D7E67FC5}" dt="2024-05-23T19:46:53.382" v="333" actId="20577"/>
        <pc:sldMkLst>
          <pc:docMk/>
          <pc:sldMk cId="810481967" sldId="465"/>
        </pc:sldMkLst>
        <pc:spChg chg="mod">
          <ac:chgData name="Marvin Turner" userId="S::mturner@arrl.org::671dfa8c-55de-4cfa-b268-961402fac46c" providerId="AD" clId="Web-{ADF38D35-A4AE-44C9-E434-9968D7E67FC5}" dt="2024-05-23T19:46:53.382" v="333" actId="20577"/>
          <ac:spMkLst>
            <pc:docMk/>
            <pc:sldMk cId="810481967" sldId="465"/>
            <ac:spMk id="3" creationId="{FC15E3DD-1B4D-071E-CEE4-2832ECA31DC0}"/>
          </ac:spMkLst>
        </pc:spChg>
      </pc:sldChg>
      <pc:sldChg chg="modSp">
        <pc:chgData name="Marvin Turner" userId="S::mturner@arrl.org::671dfa8c-55de-4cfa-b268-961402fac46c" providerId="AD" clId="Web-{ADF38D35-A4AE-44C9-E434-9968D7E67FC5}" dt="2024-05-23T19:47:03.351" v="334" actId="20577"/>
        <pc:sldMkLst>
          <pc:docMk/>
          <pc:sldMk cId="3347808020" sldId="466"/>
        </pc:sldMkLst>
        <pc:spChg chg="mod">
          <ac:chgData name="Marvin Turner" userId="S::mturner@arrl.org::671dfa8c-55de-4cfa-b268-961402fac46c" providerId="AD" clId="Web-{ADF38D35-A4AE-44C9-E434-9968D7E67FC5}" dt="2024-05-23T19:47:03.351" v="334" actId="20577"/>
          <ac:spMkLst>
            <pc:docMk/>
            <pc:sldMk cId="3347808020" sldId="466"/>
            <ac:spMk id="3" creationId="{FC15E3DD-1B4D-071E-CEE4-2832ECA31DC0}"/>
          </ac:spMkLst>
        </pc:spChg>
      </pc:sldChg>
      <pc:sldChg chg="modSp">
        <pc:chgData name="Marvin Turner" userId="S::mturner@arrl.org::671dfa8c-55de-4cfa-b268-961402fac46c" providerId="AD" clId="Web-{ADF38D35-A4AE-44C9-E434-9968D7E67FC5}" dt="2024-05-23T19:54:00.041" v="382" actId="20577"/>
        <pc:sldMkLst>
          <pc:docMk/>
          <pc:sldMk cId="379864211" sldId="468"/>
        </pc:sldMkLst>
        <pc:spChg chg="mod">
          <ac:chgData name="Marvin Turner" userId="S::mturner@arrl.org::671dfa8c-55de-4cfa-b268-961402fac46c" providerId="AD" clId="Web-{ADF38D35-A4AE-44C9-E434-9968D7E67FC5}" dt="2024-05-23T19:54:00.041" v="382" actId="20577"/>
          <ac:spMkLst>
            <pc:docMk/>
            <pc:sldMk cId="379864211" sldId="468"/>
            <ac:spMk id="1949702" creationId="{00000000-0000-0000-0000-000000000000}"/>
          </ac:spMkLst>
        </pc:spChg>
      </pc:sldChg>
      <pc:sldChg chg="modSp">
        <pc:chgData name="Marvin Turner" userId="S::mturner@arrl.org::671dfa8c-55de-4cfa-b268-961402fac46c" providerId="AD" clId="Web-{ADF38D35-A4AE-44C9-E434-9968D7E67FC5}" dt="2024-05-23T19:47:50.228" v="341" actId="20577"/>
        <pc:sldMkLst>
          <pc:docMk/>
          <pc:sldMk cId="985928182" sldId="469"/>
        </pc:sldMkLst>
        <pc:spChg chg="mod">
          <ac:chgData name="Marvin Turner" userId="S::mturner@arrl.org::671dfa8c-55de-4cfa-b268-961402fac46c" providerId="AD" clId="Web-{ADF38D35-A4AE-44C9-E434-9968D7E67FC5}" dt="2024-05-23T19:47:50.228" v="341" actId="20577"/>
          <ac:spMkLst>
            <pc:docMk/>
            <pc:sldMk cId="985928182" sldId="469"/>
            <ac:spMk id="1949702" creationId="{00000000-0000-0000-0000-000000000000}"/>
          </ac:spMkLst>
        </pc:spChg>
      </pc:sldChg>
      <pc:sldChg chg="del">
        <pc:chgData name="Marvin Turner" userId="S::mturner@arrl.org::671dfa8c-55de-4cfa-b268-961402fac46c" providerId="AD" clId="Web-{ADF38D35-A4AE-44C9-E434-9968D7E67FC5}" dt="2024-05-23T18:27:42.299" v="0"/>
        <pc:sldMkLst>
          <pc:docMk/>
          <pc:sldMk cId="2783949998" sldId="473"/>
        </pc:sldMkLst>
      </pc:sldChg>
      <pc:sldChg chg="addSp delSp modSp mod modClrScheme chgLayout">
        <pc:chgData name="Marvin Turner" userId="S::mturner@arrl.org::671dfa8c-55de-4cfa-b268-961402fac46c" providerId="AD" clId="Web-{ADF38D35-A4AE-44C9-E434-9968D7E67FC5}" dt="2024-05-23T18:34:11.292" v="47" actId="1076"/>
        <pc:sldMkLst>
          <pc:docMk/>
          <pc:sldMk cId="1113042676" sldId="478"/>
        </pc:sldMkLst>
        <pc:spChg chg="mod ord">
          <ac:chgData name="Marvin Turner" userId="S::mturner@arrl.org::671dfa8c-55de-4cfa-b268-961402fac46c" providerId="AD" clId="Web-{ADF38D35-A4AE-44C9-E434-9968D7E67FC5}" dt="2024-05-23T18:29:00.491" v="7"/>
          <ac:spMkLst>
            <pc:docMk/>
            <pc:sldMk cId="1113042676" sldId="478"/>
            <ac:spMk id="2" creationId="{00000000-0000-0000-0000-000000000000}"/>
          </ac:spMkLst>
        </pc:spChg>
        <pc:spChg chg="mod">
          <ac:chgData name="Marvin Turner" userId="S::mturner@arrl.org::671dfa8c-55de-4cfa-b268-961402fac46c" providerId="AD" clId="Web-{ADF38D35-A4AE-44C9-E434-9968D7E67FC5}" dt="2024-05-23T18:29:21.899" v="11" actId="1076"/>
          <ac:spMkLst>
            <pc:docMk/>
            <pc:sldMk cId="1113042676" sldId="478"/>
            <ac:spMk id="3" creationId="{018544DC-373A-6304-7280-26800AC87ED4}"/>
          </ac:spMkLst>
        </pc:spChg>
        <pc:spChg chg="add del mod ord">
          <ac:chgData name="Marvin Turner" userId="S::mturner@arrl.org::671dfa8c-55de-4cfa-b268-961402fac46c" providerId="AD" clId="Web-{ADF38D35-A4AE-44C9-E434-9968D7E67FC5}" dt="2024-05-23T18:29:37.634" v="14"/>
          <ac:spMkLst>
            <pc:docMk/>
            <pc:sldMk cId="1113042676" sldId="478"/>
            <ac:spMk id="4" creationId="{B97F2657-8ECB-DB71-0BB5-B83B6A63C138}"/>
          </ac:spMkLst>
        </pc:spChg>
        <pc:spChg chg="mod ord">
          <ac:chgData name="Marvin Turner" userId="S::mturner@arrl.org::671dfa8c-55de-4cfa-b268-961402fac46c" providerId="AD" clId="Web-{ADF38D35-A4AE-44C9-E434-9968D7E67FC5}" dt="2024-05-23T18:29:28.165" v="12" actId="1076"/>
          <ac:spMkLst>
            <pc:docMk/>
            <pc:sldMk cId="1113042676" sldId="478"/>
            <ac:spMk id="33795" creationId="{00000000-0000-0000-0000-000000000000}"/>
          </ac:spMkLst>
        </pc:spChg>
        <pc:spChg chg="mod ord">
          <ac:chgData name="Marvin Turner" userId="S::mturner@arrl.org::671dfa8c-55de-4cfa-b268-961402fac46c" providerId="AD" clId="Web-{ADF38D35-A4AE-44C9-E434-9968D7E67FC5}" dt="2024-05-23T18:34:11.292" v="47" actId="1076"/>
          <ac:spMkLst>
            <pc:docMk/>
            <pc:sldMk cId="1113042676" sldId="478"/>
            <ac:spMk id="1949702" creationId="{00000000-0000-0000-0000-000000000000}"/>
          </ac:spMkLst>
        </pc:spChg>
      </pc:sldChg>
      <pc:sldChg chg="modSp">
        <pc:chgData name="Marvin Turner" userId="S::mturner@arrl.org::671dfa8c-55de-4cfa-b268-961402fac46c" providerId="AD" clId="Web-{ADF38D35-A4AE-44C9-E434-9968D7E67FC5}" dt="2024-05-23T18:34:42.747" v="58" actId="20577"/>
        <pc:sldMkLst>
          <pc:docMk/>
          <pc:sldMk cId="1580066451" sldId="479"/>
        </pc:sldMkLst>
        <pc:spChg chg="mod">
          <ac:chgData name="Marvin Turner" userId="S::mturner@arrl.org::671dfa8c-55de-4cfa-b268-961402fac46c" providerId="AD" clId="Web-{ADF38D35-A4AE-44C9-E434-9968D7E67FC5}" dt="2024-05-23T18:32:06.503" v="46" actId="1076"/>
          <ac:spMkLst>
            <pc:docMk/>
            <pc:sldMk cId="1580066451" sldId="479"/>
            <ac:spMk id="33795" creationId="{00000000-0000-0000-0000-000000000000}"/>
          </ac:spMkLst>
        </pc:spChg>
        <pc:spChg chg="mod">
          <ac:chgData name="Marvin Turner" userId="S::mturner@arrl.org::671dfa8c-55de-4cfa-b268-961402fac46c" providerId="AD" clId="Web-{ADF38D35-A4AE-44C9-E434-9968D7E67FC5}" dt="2024-05-23T18:34:42.747" v="58" actId="20577"/>
          <ac:spMkLst>
            <pc:docMk/>
            <pc:sldMk cId="1580066451" sldId="479"/>
            <ac:spMk id="1949702" creationId="{00000000-0000-0000-0000-000000000000}"/>
          </ac:spMkLst>
        </pc:spChg>
      </pc:sldChg>
      <pc:sldChg chg="modSp">
        <pc:chgData name="Marvin Turner" userId="S::mturner@arrl.org::671dfa8c-55de-4cfa-b268-961402fac46c" providerId="AD" clId="Web-{ADF38D35-A4AE-44C9-E434-9968D7E67FC5}" dt="2024-05-23T18:44:30.471" v="73" actId="20577"/>
        <pc:sldMkLst>
          <pc:docMk/>
          <pc:sldMk cId="2124674112" sldId="492"/>
        </pc:sldMkLst>
        <pc:spChg chg="mod">
          <ac:chgData name="Marvin Turner" userId="S::mturner@arrl.org::671dfa8c-55de-4cfa-b268-961402fac46c" providerId="AD" clId="Web-{ADF38D35-A4AE-44C9-E434-9968D7E67FC5}" dt="2024-05-23T18:44:08.141" v="59" actId="1076"/>
          <ac:spMkLst>
            <pc:docMk/>
            <pc:sldMk cId="2124674112" sldId="492"/>
            <ac:spMk id="33795" creationId="{00000000-0000-0000-0000-000000000000}"/>
          </ac:spMkLst>
        </pc:spChg>
        <pc:spChg chg="mod">
          <ac:chgData name="Marvin Turner" userId="S::mturner@arrl.org::671dfa8c-55de-4cfa-b268-961402fac46c" providerId="AD" clId="Web-{ADF38D35-A4AE-44C9-E434-9968D7E67FC5}" dt="2024-05-23T18:44:30.471" v="73" actId="20577"/>
          <ac:spMkLst>
            <pc:docMk/>
            <pc:sldMk cId="2124674112" sldId="492"/>
            <ac:spMk id="1949702" creationId="{00000000-0000-0000-0000-000000000000}"/>
          </ac:spMkLst>
        </pc:spChg>
      </pc:sldChg>
      <pc:sldChg chg="modSp add replId">
        <pc:chgData name="Marvin Turner" userId="S::mturner@arrl.org::671dfa8c-55de-4cfa-b268-961402fac46c" providerId="AD" clId="Web-{ADF38D35-A4AE-44C9-E434-9968D7E67FC5}" dt="2024-05-23T18:47:07.762" v="106" actId="20577"/>
        <pc:sldMkLst>
          <pc:docMk/>
          <pc:sldMk cId="2688909700" sldId="493"/>
        </pc:sldMkLst>
        <pc:spChg chg="mod">
          <ac:chgData name="Marvin Turner" userId="S::mturner@arrl.org::671dfa8c-55de-4cfa-b268-961402fac46c" providerId="AD" clId="Web-{ADF38D35-A4AE-44C9-E434-9968D7E67FC5}" dt="2024-05-23T18:47:07.762" v="106" actId="20577"/>
          <ac:spMkLst>
            <pc:docMk/>
            <pc:sldMk cId="2688909700" sldId="493"/>
            <ac:spMk id="33795" creationId="{00000000-0000-0000-0000-000000000000}"/>
          </ac:spMkLst>
        </pc:spChg>
        <pc:spChg chg="mod">
          <ac:chgData name="Marvin Turner" userId="S::mturner@arrl.org::671dfa8c-55de-4cfa-b268-961402fac46c" providerId="AD" clId="Web-{ADF38D35-A4AE-44C9-E434-9968D7E67FC5}" dt="2024-05-23T18:46:01.195" v="102" actId="20577"/>
          <ac:spMkLst>
            <pc:docMk/>
            <pc:sldMk cId="2688909700" sldId="493"/>
            <ac:spMk id="1949702" creationId="{00000000-0000-0000-0000-000000000000}"/>
          </ac:spMkLst>
        </pc:spChg>
      </pc:sldChg>
      <pc:sldChg chg="modSp add replId">
        <pc:chgData name="Marvin Turner" userId="S::mturner@arrl.org::671dfa8c-55de-4cfa-b268-961402fac46c" providerId="AD" clId="Web-{ADF38D35-A4AE-44C9-E434-9968D7E67FC5}" dt="2024-05-23T18:47:37.795" v="122" actId="20577"/>
        <pc:sldMkLst>
          <pc:docMk/>
          <pc:sldMk cId="2760591384" sldId="494"/>
        </pc:sldMkLst>
        <pc:spChg chg="mod">
          <ac:chgData name="Marvin Turner" userId="S::mturner@arrl.org::671dfa8c-55de-4cfa-b268-961402fac46c" providerId="AD" clId="Web-{ADF38D35-A4AE-44C9-E434-9968D7E67FC5}" dt="2024-05-23T18:47:37.795" v="122" actId="20577"/>
          <ac:spMkLst>
            <pc:docMk/>
            <pc:sldMk cId="2760591384" sldId="494"/>
            <ac:spMk id="1949702" creationId="{00000000-0000-0000-0000-000000000000}"/>
          </ac:spMkLst>
        </pc:spChg>
      </pc:sldChg>
      <pc:sldChg chg="add replId">
        <pc:chgData name="Marvin Turner" userId="S::mturner@arrl.org::671dfa8c-55de-4cfa-b268-961402fac46c" providerId="AD" clId="Web-{ADF38D35-A4AE-44C9-E434-9968D7E67FC5}" dt="2024-05-23T18:47:40.389" v="123"/>
        <pc:sldMkLst>
          <pc:docMk/>
          <pc:sldMk cId="4117323198" sldId="495"/>
        </pc:sldMkLst>
      </pc:sldChg>
      <pc:sldChg chg="modSp add replId">
        <pc:chgData name="Marvin Turner" userId="S::mturner@arrl.org::671dfa8c-55de-4cfa-b268-961402fac46c" providerId="AD" clId="Web-{ADF38D35-A4AE-44C9-E434-9968D7E67FC5}" dt="2024-05-23T18:48:43.752" v="151" actId="20577"/>
        <pc:sldMkLst>
          <pc:docMk/>
          <pc:sldMk cId="210986443" sldId="496"/>
        </pc:sldMkLst>
        <pc:spChg chg="mod">
          <ac:chgData name="Marvin Turner" userId="S::mturner@arrl.org::671dfa8c-55de-4cfa-b268-961402fac46c" providerId="AD" clId="Web-{ADF38D35-A4AE-44C9-E434-9968D7E67FC5}" dt="2024-05-23T18:48:15" v="129" actId="20577"/>
          <ac:spMkLst>
            <pc:docMk/>
            <pc:sldMk cId="210986443" sldId="496"/>
            <ac:spMk id="33795" creationId="{00000000-0000-0000-0000-000000000000}"/>
          </ac:spMkLst>
        </pc:spChg>
        <pc:spChg chg="mod">
          <ac:chgData name="Marvin Turner" userId="S::mturner@arrl.org::671dfa8c-55de-4cfa-b268-961402fac46c" providerId="AD" clId="Web-{ADF38D35-A4AE-44C9-E434-9968D7E67FC5}" dt="2024-05-23T18:48:43.752" v="151" actId="20577"/>
          <ac:spMkLst>
            <pc:docMk/>
            <pc:sldMk cId="210986443" sldId="496"/>
            <ac:spMk id="1949702" creationId="{00000000-0000-0000-0000-000000000000}"/>
          </ac:spMkLst>
        </pc:spChg>
      </pc:sldChg>
      <pc:sldChg chg="modSp add replId">
        <pc:chgData name="Marvin Turner" userId="S::mturner@arrl.org::671dfa8c-55de-4cfa-b268-961402fac46c" providerId="AD" clId="Web-{ADF38D35-A4AE-44C9-E434-9968D7E67FC5}" dt="2024-05-23T19:37:39.201" v="210" actId="20577"/>
        <pc:sldMkLst>
          <pc:docMk/>
          <pc:sldMk cId="19399241" sldId="497"/>
        </pc:sldMkLst>
        <pc:spChg chg="mod">
          <ac:chgData name="Marvin Turner" userId="S::mturner@arrl.org::671dfa8c-55de-4cfa-b268-961402fac46c" providerId="AD" clId="Web-{ADF38D35-A4AE-44C9-E434-9968D7E67FC5}" dt="2024-05-23T19:37:39.201" v="210" actId="20577"/>
          <ac:spMkLst>
            <pc:docMk/>
            <pc:sldMk cId="19399241" sldId="497"/>
            <ac:spMk id="33795" creationId="{00000000-0000-0000-0000-000000000000}"/>
          </ac:spMkLst>
        </pc:spChg>
        <pc:spChg chg="mod">
          <ac:chgData name="Marvin Turner" userId="S::mturner@arrl.org::671dfa8c-55de-4cfa-b268-961402fac46c" providerId="AD" clId="Web-{ADF38D35-A4AE-44C9-E434-9968D7E67FC5}" dt="2024-05-23T18:50:18.086" v="171" actId="20577"/>
          <ac:spMkLst>
            <pc:docMk/>
            <pc:sldMk cId="19399241" sldId="497"/>
            <ac:spMk id="1949702" creationId="{00000000-0000-0000-0000-000000000000}"/>
          </ac:spMkLst>
        </pc:spChg>
      </pc:sldChg>
      <pc:sldChg chg="modSp add replId">
        <pc:chgData name="Marvin Turner" userId="S::mturner@arrl.org::671dfa8c-55de-4cfa-b268-961402fac46c" providerId="AD" clId="Web-{ADF38D35-A4AE-44C9-E434-9968D7E67FC5}" dt="2024-05-23T19:36:25.823" v="201" actId="20577"/>
        <pc:sldMkLst>
          <pc:docMk/>
          <pc:sldMk cId="2670098834" sldId="498"/>
        </pc:sldMkLst>
        <pc:spChg chg="mod">
          <ac:chgData name="Marvin Turner" userId="S::mturner@arrl.org::671dfa8c-55de-4cfa-b268-961402fac46c" providerId="AD" clId="Web-{ADF38D35-A4AE-44C9-E434-9968D7E67FC5}" dt="2024-05-23T19:35:41.431" v="176" actId="20577"/>
          <ac:spMkLst>
            <pc:docMk/>
            <pc:sldMk cId="2670098834" sldId="498"/>
            <ac:spMk id="33795" creationId="{00000000-0000-0000-0000-000000000000}"/>
          </ac:spMkLst>
        </pc:spChg>
        <pc:spChg chg="mod">
          <ac:chgData name="Marvin Turner" userId="S::mturner@arrl.org::671dfa8c-55de-4cfa-b268-961402fac46c" providerId="AD" clId="Web-{ADF38D35-A4AE-44C9-E434-9968D7E67FC5}" dt="2024-05-23T19:36:25.823" v="201" actId="20577"/>
          <ac:spMkLst>
            <pc:docMk/>
            <pc:sldMk cId="2670098834" sldId="498"/>
            <ac:spMk id="1949702" creationId="{00000000-0000-0000-0000-000000000000}"/>
          </ac:spMkLst>
        </pc:spChg>
      </pc:sldChg>
      <pc:sldChg chg="modSp add replId">
        <pc:chgData name="Marvin Turner" userId="S::mturner@arrl.org::671dfa8c-55de-4cfa-b268-961402fac46c" providerId="AD" clId="Web-{ADF38D35-A4AE-44C9-E434-9968D7E67FC5}" dt="2024-05-23T19:37:24.060" v="209" actId="20577"/>
        <pc:sldMkLst>
          <pc:docMk/>
          <pc:sldMk cId="1210473718" sldId="499"/>
        </pc:sldMkLst>
        <pc:spChg chg="mod">
          <ac:chgData name="Marvin Turner" userId="S::mturner@arrl.org::671dfa8c-55de-4cfa-b268-961402fac46c" providerId="AD" clId="Web-{ADF38D35-A4AE-44C9-E434-9968D7E67FC5}" dt="2024-05-23T19:37:24.060" v="209" actId="20577"/>
          <ac:spMkLst>
            <pc:docMk/>
            <pc:sldMk cId="1210473718" sldId="499"/>
            <ac:spMk id="1949702" creationId="{00000000-0000-0000-0000-000000000000}"/>
          </ac:spMkLst>
        </pc:spChg>
      </pc:sldChg>
      <pc:sldChg chg="modSp add replId">
        <pc:chgData name="Marvin Turner" userId="S::mturner@arrl.org::671dfa8c-55de-4cfa-b268-961402fac46c" providerId="AD" clId="Web-{ADF38D35-A4AE-44C9-E434-9968D7E67FC5}" dt="2024-05-23T19:45:55.723" v="331" actId="20577"/>
        <pc:sldMkLst>
          <pc:docMk/>
          <pc:sldMk cId="2987215561" sldId="500"/>
        </pc:sldMkLst>
        <pc:spChg chg="mod">
          <ac:chgData name="Marvin Turner" userId="S::mturner@arrl.org::671dfa8c-55de-4cfa-b268-961402fac46c" providerId="AD" clId="Web-{ADF38D35-A4AE-44C9-E434-9968D7E67FC5}" dt="2024-05-23T19:38:09.140" v="217" actId="20577"/>
          <ac:spMkLst>
            <pc:docMk/>
            <pc:sldMk cId="2987215561" sldId="500"/>
            <ac:spMk id="33795" creationId="{00000000-0000-0000-0000-000000000000}"/>
          </ac:spMkLst>
        </pc:spChg>
        <pc:spChg chg="mod">
          <ac:chgData name="Marvin Turner" userId="S::mturner@arrl.org::671dfa8c-55de-4cfa-b268-961402fac46c" providerId="AD" clId="Web-{ADF38D35-A4AE-44C9-E434-9968D7E67FC5}" dt="2024-05-23T19:45:55.723" v="331" actId="20577"/>
          <ac:spMkLst>
            <pc:docMk/>
            <pc:sldMk cId="2987215561" sldId="500"/>
            <ac:spMk id="1949702" creationId="{00000000-0000-0000-0000-000000000000}"/>
          </ac:spMkLst>
        </pc:spChg>
      </pc:sldChg>
      <pc:sldChg chg="modSp add replId">
        <pc:chgData name="Marvin Turner" userId="S::mturner@arrl.org::671dfa8c-55de-4cfa-b268-961402fac46c" providerId="AD" clId="Web-{ADF38D35-A4AE-44C9-E434-9968D7E67FC5}" dt="2024-05-23T19:45:43.769" v="330" actId="20577"/>
        <pc:sldMkLst>
          <pc:docMk/>
          <pc:sldMk cId="4210199538" sldId="501"/>
        </pc:sldMkLst>
        <pc:spChg chg="mod">
          <ac:chgData name="Marvin Turner" userId="S::mturner@arrl.org::671dfa8c-55de-4cfa-b268-961402fac46c" providerId="AD" clId="Web-{ADF38D35-A4AE-44C9-E434-9968D7E67FC5}" dt="2024-05-23T19:45:43.769" v="330" actId="20577"/>
          <ac:spMkLst>
            <pc:docMk/>
            <pc:sldMk cId="4210199538" sldId="501"/>
            <ac:spMk id="1949702" creationId="{00000000-0000-0000-0000-000000000000}"/>
          </ac:spMkLst>
        </pc:spChg>
      </pc:sldChg>
      <pc:sldChg chg="modSp add replId">
        <pc:chgData name="Marvin Turner" userId="S::mturner@arrl.org::671dfa8c-55de-4cfa-b268-961402fac46c" providerId="AD" clId="Web-{ADF38D35-A4AE-44C9-E434-9968D7E67FC5}" dt="2024-05-23T19:45:25.315" v="329" actId="20577"/>
        <pc:sldMkLst>
          <pc:docMk/>
          <pc:sldMk cId="3714609346" sldId="502"/>
        </pc:sldMkLst>
        <pc:spChg chg="mod">
          <ac:chgData name="Marvin Turner" userId="S::mturner@arrl.org::671dfa8c-55de-4cfa-b268-961402fac46c" providerId="AD" clId="Web-{ADF38D35-A4AE-44C9-E434-9968D7E67FC5}" dt="2024-05-23T19:45:25.315" v="329" actId="20577"/>
          <ac:spMkLst>
            <pc:docMk/>
            <pc:sldMk cId="3714609346" sldId="502"/>
            <ac:spMk id="1949702" creationId="{00000000-0000-0000-0000-000000000000}"/>
          </ac:spMkLst>
        </pc:spChg>
      </pc:sldChg>
    </pc:docChg>
  </pc:docChgLst>
  <pc:docChgLst>
    <pc:chgData name="Marvin Turner" userId="S::mturner@arrl.org::671dfa8c-55de-4cfa-b268-961402fac46c" providerId="AD" clId="Web-{75D9FAB6-DEFC-96D9-F515-7270A60607B7}"/>
    <pc:docChg chg="modSld">
      <pc:chgData name="Marvin Turner" userId="S::mturner@arrl.org::671dfa8c-55de-4cfa-b268-961402fac46c" providerId="AD" clId="Web-{75D9FAB6-DEFC-96D9-F515-7270A60607B7}" dt="2024-05-23T20:14:28.199" v="32" actId="14100"/>
      <pc:docMkLst>
        <pc:docMk/>
      </pc:docMkLst>
      <pc:sldChg chg="modSp">
        <pc:chgData name="Marvin Turner" userId="S::mturner@arrl.org::671dfa8c-55de-4cfa-b268-961402fac46c" providerId="AD" clId="Web-{75D9FAB6-DEFC-96D9-F515-7270A60607B7}" dt="2024-05-23T20:14:28.199" v="32" actId="14100"/>
        <pc:sldMkLst>
          <pc:docMk/>
          <pc:sldMk cId="985928182" sldId="469"/>
        </pc:sldMkLst>
        <pc:spChg chg="mod">
          <ac:chgData name="Marvin Turner" userId="S::mturner@arrl.org::671dfa8c-55de-4cfa-b268-961402fac46c" providerId="AD" clId="Web-{75D9FAB6-DEFC-96D9-F515-7270A60607B7}" dt="2024-05-23T20:14:19.230" v="30" actId="1076"/>
          <ac:spMkLst>
            <pc:docMk/>
            <pc:sldMk cId="985928182" sldId="469"/>
            <ac:spMk id="33795" creationId="{00000000-0000-0000-0000-000000000000}"/>
          </ac:spMkLst>
        </pc:spChg>
        <pc:spChg chg="mod">
          <ac:chgData name="Marvin Turner" userId="S::mturner@arrl.org::671dfa8c-55de-4cfa-b268-961402fac46c" providerId="AD" clId="Web-{75D9FAB6-DEFC-96D9-F515-7270A60607B7}" dt="2024-05-23T20:14:28.199" v="32" actId="14100"/>
          <ac:spMkLst>
            <pc:docMk/>
            <pc:sldMk cId="985928182" sldId="469"/>
            <ac:spMk id="1949702" creationId="{00000000-0000-0000-0000-000000000000}"/>
          </ac:spMkLst>
        </pc:spChg>
      </pc:sldChg>
      <pc:sldChg chg="modSp">
        <pc:chgData name="Marvin Turner" userId="S::mturner@arrl.org::671dfa8c-55de-4cfa-b268-961402fac46c" providerId="AD" clId="Web-{75D9FAB6-DEFC-96D9-F515-7270A60607B7}" dt="2024-05-23T20:12:19.589" v="1" actId="20577"/>
        <pc:sldMkLst>
          <pc:docMk/>
          <pc:sldMk cId="2670098834" sldId="498"/>
        </pc:sldMkLst>
        <pc:spChg chg="mod">
          <ac:chgData name="Marvin Turner" userId="S::mturner@arrl.org::671dfa8c-55de-4cfa-b268-961402fac46c" providerId="AD" clId="Web-{75D9FAB6-DEFC-96D9-F515-7270A60607B7}" dt="2024-05-23T20:12:19.589" v="1" actId="20577"/>
          <ac:spMkLst>
            <pc:docMk/>
            <pc:sldMk cId="2670098834" sldId="498"/>
            <ac:spMk id="1949702" creationId="{00000000-0000-0000-0000-000000000000}"/>
          </ac:spMkLst>
        </pc:spChg>
      </pc:sldChg>
    </pc:docChg>
  </pc:docChgLst>
  <pc:docChgLst>
    <pc:chgData name="Marvin Turner" userId="S::mturner@arrl.org::671dfa8c-55de-4cfa-b268-961402fac46c" providerId="AD" clId="Web-{8A80E3F0-8905-0DBC-BEE9-EDBFFE844F62}"/>
    <pc:docChg chg="addSld delSld modSld sldOrd">
      <pc:chgData name="Marvin Turner" userId="S::mturner@arrl.org::671dfa8c-55de-4cfa-b268-961402fac46c" providerId="AD" clId="Web-{8A80E3F0-8905-0DBC-BEE9-EDBFFE844F62}" dt="2024-05-24T17:54:28.620" v="253" actId="20577"/>
      <pc:docMkLst>
        <pc:docMk/>
      </pc:docMkLst>
      <pc:sldChg chg="del">
        <pc:chgData name="Marvin Turner" userId="S::mturner@arrl.org::671dfa8c-55de-4cfa-b268-961402fac46c" providerId="AD" clId="Web-{8A80E3F0-8905-0DBC-BEE9-EDBFFE844F62}" dt="2024-05-24T16:31:18.311" v="154"/>
        <pc:sldMkLst>
          <pc:docMk/>
          <pc:sldMk cId="3166878457" sldId="270"/>
        </pc:sldMkLst>
      </pc:sldChg>
      <pc:sldChg chg="del">
        <pc:chgData name="Marvin Turner" userId="S::mturner@arrl.org::671dfa8c-55de-4cfa-b268-961402fac46c" providerId="AD" clId="Web-{8A80E3F0-8905-0DBC-BEE9-EDBFFE844F62}" dt="2024-05-24T16:31:11.452" v="151"/>
        <pc:sldMkLst>
          <pc:docMk/>
          <pc:sldMk cId="1758849623" sldId="294"/>
        </pc:sldMkLst>
      </pc:sldChg>
      <pc:sldChg chg="del">
        <pc:chgData name="Marvin Turner" userId="S::mturner@arrl.org::671dfa8c-55de-4cfa-b268-961402fac46c" providerId="AD" clId="Web-{8A80E3F0-8905-0DBC-BEE9-EDBFFE844F62}" dt="2024-05-24T16:31:13.640" v="152"/>
        <pc:sldMkLst>
          <pc:docMk/>
          <pc:sldMk cId="2905802744" sldId="295"/>
        </pc:sldMkLst>
      </pc:sldChg>
      <pc:sldChg chg="del">
        <pc:chgData name="Marvin Turner" userId="S::mturner@arrl.org::671dfa8c-55de-4cfa-b268-961402fac46c" providerId="AD" clId="Web-{8A80E3F0-8905-0DBC-BEE9-EDBFFE844F62}" dt="2024-05-24T16:31:21.640" v="155"/>
        <pc:sldMkLst>
          <pc:docMk/>
          <pc:sldMk cId="2910479229" sldId="298"/>
        </pc:sldMkLst>
      </pc:sldChg>
      <pc:sldChg chg="modSp del">
        <pc:chgData name="Marvin Turner" userId="S::mturner@arrl.org::671dfa8c-55de-4cfa-b268-961402fac46c" providerId="AD" clId="Web-{8A80E3F0-8905-0DBC-BEE9-EDBFFE844F62}" dt="2024-05-24T14:30:28.366" v="25"/>
        <pc:sldMkLst>
          <pc:docMk/>
          <pc:sldMk cId="186403063" sldId="309"/>
        </pc:sldMkLst>
        <pc:spChg chg="mod">
          <ac:chgData name="Marvin Turner" userId="S::mturner@arrl.org::671dfa8c-55de-4cfa-b268-961402fac46c" providerId="AD" clId="Web-{8A80E3F0-8905-0DBC-BEE9-EDBFFE844F62}" dt="2024-05-23T20:36:33.981" v="2" actId="1076"/>
          <ac:spMkLst>
            <pc:docMk/>
            <pc:sldMk cId="186403063" sldId="309"/>
            <ac:spMk id="1953798" creationId="{00000000-0000-0000-0000-000000000000}"/>
          </ac:spMkLst>
        </pc:spChg>
      </pc:sldChg>
      <pc:sldChg chg="del">
        <pc:chgData name="Marvin Turner" userId="S::mturner@arrl.org::671dfa8c-55de-4cfa-b268-961402fac46c" providerId="AD" clId="Web-{8A80E3F0-8905-0DBC-BEE9-EDBFFE844F62}" dt="2024-05-24T14:31:48.990" v="43"/>
        <pc:sldMkLst>
          <pc:docMk/>
          <pc:sldMk cId="2793300158" sldId="310"/>
        </pc:sldMkLst>
      </pc:sldChg>
      <pc:sldChg chg="del">
        <pc:chgData name="Marvin Turner" userId="S::mturner@arrl.org::671dfa8c-55de-4cfa-b268-961402fac46c" providerId="AD" clId="Web-{8A80E3F0-8905-0DBC-BEE9-EDBFFE844F62}" dt="2024-05-24T16:28:16.231" v="80"/>
        <pc:sldMkLst>
          <pc:docMk/>
          <pc:sldMk cId="3710416297" sldId="311"/>
        </pc:sldMkLst>
      </pc:sldChg>
      <pc:sldChg chg="del">
        <pc:chgData name="Marvin Turner" userId="S::mturner@arrl.org::671dfa8c-55de-4cfa-b268-961402fac46c" providerId="AD" clId="Web-{8A80E3F0-8905-0DBC-BEE9-EDBFFE844F62}" dt="2024-05-24T16:30:50.889" v="141"/>
        <pc:sldMkLst>
          <pc:docMk/>
          <pc:sldMk cId="3597288247" sldId="312"/>
        </pc:sldMkLst>
      </pc:sldChg>
      <pc:sldChg chg="del">
        <pc:chgData name="Marvin Turner" userId="S::mturner@arrl.org::671dfa8c-55de-4cfa-b268-961402fac46c" providerId="AD" clId="Web-{8A80E3F0-8905-0DBC-BEE9-EDBFFE844F62}" dt="2024-05-24T16:44:14.838" v="213"/>
        <pc:sldMkLst>
          <pc:docMk/>
          <pc:sldMk cId="281705039" sldId="313"/>
        </pc:sldMkLst>
      </pc:sldChg>
      <pc:sldChg chg="modSp del">
        <pc:chgData name="Marvin Turner" userId="S::mturner@arrl.org::671dfa8c-55de-4cfa-b268-961402fac46c" providerId="AD" clId="Web-{8A80E3F0-8905-0DBC-BEE9-EDBFFE844F62}" dt="2024-05-24T17:52:34.838" v="246"/>
        <pc:sldMkLst>
          <pc:docMk/>
          <pc:sldMk cId="1115866533" sldId="314"/>
        </pc:sldMkLst>
        <pc:spChg chg="mod">
          <ac:chgData name="Marvin Turner" userId="S::mturner@arrl.org::671dfa8c-55de-4cfa-b268-961402fac46c" providerId="AD" clId="Web-{8A80E3F0-8905-0DBC-BEE9-EDBFFE844F62}" dt="2024-05-24T17:51:20.417" v="244" actId="1076"/>
          <ac:spMkLst>
            <pc:docMk/>
            <pc:sldMk cId="1115866533" sldId="314"/>
            <ac:spMk id="1950726" creationId="{00000000-0000-0000-0000-000000000000}"/>
          </ac:spMkLst>
        </pc:spChg>
      </pc:sldChg>
      <pc:sldChg chg="del">
        <pc:chgData name="Marvin Turner" userId="S::mturner@arrl.org::671dfa8c-55de-4cfa-b268-961402fac46c" providerId="AD" clId="Web-{8A80E3F0-8905-0DBC-BEE9-EDBFFE844F62}" dt="2024-05-24T16:40:10.428" v="166"/>
        <pc:sldMkLst>
          <pc:docMk/>
          <pc:sldMk cId="3385887843" sldId="315"/>
        </pc:sldMkLst>
      </pc:sldChg>
      <pc:sldChg chg="del">
        <pc:chgData name="Marvin Turner" userId="S::mturner@arrl.org::671dfa8c-55de-4cfa-b268-961402fac46c" providerId="AD" clId="Web-{8A80E3F0-8905-0DBC-BEE9-EDBFFE844F62}" dt="2024-05-24T16:31:16.374" v="153"/>
        <pc:sldMkLst>
          <pc:docMk/>
          <pc:sldMk cId="3654199771" sldId="467"/>
        </pc:sldMkLst>
      </pc:sldChg>
      <pc:sldChg chg="modSp">
        <pc:chgData name="Marvin Turner" userId="S::mturner@arrl.org::671dfa8c-55de-4cfa-b268-961402fac46c" providerId="AD" clId="Web-{8A80E3F0-8905-0DBC-BEE9-EDBFFE844F62}" dt="2024-05-23T20:37:03.934" v="4" actId="20577"/>
        <pc:sldMkLst>
          <pc:docMk/>
          <pc:sldMk cId="3714609346" sldId="502"/>
        </pc:sldMkLst>
        <pc:spChg chg="mod">
          <ac:chgData name="Marvin Turner" userId="S::mturner@arrl.org::671dfa8c-55de-4cfa-b268-961402fac46c" providerId="AD" clId="Web-{8A80E3F0-8905-0DBC-BEE9-EDBFFE844F62}" dt="2024-05-23T20:37:03.934" v="4" actId="20577"/>
          <ac:spMkLst>
            <pc:docMk/>
            <pc:sldMk cId="3714609346" sldId="502"/>
            <ac:spMk id="1949702" creationId="{00000000-0000-0000-0000-000000000000}"/>
          </ac:spMkLst>
        </pc:spChg>
      </pc:sldChg>
      <pc:sldChg chg="modSp add replId">
        <pc:chgData name="Marvin Turner" userId="S::mturner@arrl.org::671dfa8c-55de-4cfa-b268-961402fac46c" providerId="AD" clId="Web-{8A80E3F0-8905-0DBC-BEE9-EDBFFE844F62}" dt="2024-05-24T14:29:38.975" v="24" actId="1076"/>
        <pc:sldMkLst>
          <pc:docMk/>
          <pc:sldMk cId="3524855510" sldId="503"/>
        </pc:sldMkLst>
        <pc:spChg chg="mod">
          <ac:chgData name="Marvin Turner" userId="S::mturner@arrl.org::671dfa8c-55de-4cfa-b268-961402fac46c" providerId="AD" clId="Web-{8A80E3F0-8905-0DBC-BEE9-EDBFFE844F62}" dt="2024-05-24T14:28:50.413" v="12" actId="14100"/>
          <ac:spMkLst>
            <pc:docMk/>
            <pc:sldMk cId="3524855510" sldId="503"/>
            <ac:spMk id="33795" creationId="{00000000-0000-0000-0000-000000000000}"/>
          </ac:spMkLst>
        </pc:spChg>
        <pc:spChg chg="mod">
          <ac:chgData name="Marvin Turner" userId="S::mturner@arrl.org::671dfa8c-55de-4cfa-b268-961402fac46c" providerId="AD" clId="Web-{8A80E3F0-8905-0DBC-BEE9-EDBFFE844F62}" dt="2024-05-24T14:29:38.975" v="24" actId="1076"/>
          <ac:spMkLst>
            <pc:docMk/>
            <pc:sldMk cId="3524855510" sldId="503"/>
            <ac:spMk id="1949702" creationId="{00000000-0000-0000-0000-000000000000}"/>
          </ac:spMkLst>
        </pc:spChg>
      </pc:sldChg>
      <pc:sldChg chg="modSp add replId">
        <pc:chgData name="Marvin Turner" userId="S::mturner@arrl.org::671dfa8c-55de-4cfa-b268-961402fac46c" providerId="AD" clId="Web-{8A80E3F0-8905-0DBC-BEE9-EDBFFE844F62}" dt="2024-05-24T14:31:21.287" v="41" actId="20577"/>
        <pc:sldMkLst>
          <pc:docMk/>
          <pc:sldMk cId="3087445139" sldId="504"/>
        </pc:sldMkLst>
        <pc:spChg chg="mod">
          <ac:chgData name="Marvin Turner" userId="S::mturner@arrl.org::671dfa8c-55de-4cfa-b268-961402fac46c" providerId="AD" clId="Web-{8A80E3F0-8905-0DBC-BEE9-EDBFFE844F62}" dt="2024-05-24T14:30:59.397" v="30" actId="20577"/>
          <ac:spMkLst>
            <pc:docMk/>
            <pc:sldMk cId="3087445139" sldId="504"/>
            <ac:spMk id="33795" creationId="{00000000-0000-0000-0000-000000000000}"/>
          </ac:spMkLst>
        </pc:spChg>
        <pc:spChg chg="mod">
          <ac:chgData name="Marvin Turner" userId="S::mturner@arrl.org::671dfa8c-55de-4cfa-b268-961402fac46c" providerId="AD" clId="Web-{8A80E3F0-8905-0DBC-BEE9-EDBFFE844F62}" dt="2024-05-24T14:31:21.287" v="41" actId="20577"/>
          <ac:spMkLst>
            <pc:docMk/>
            <pc:sldMk cId="3087445139" sldId="504"/>
            <ac:spMk id="1949702" creationId="{00000000-0000-0000-0000-000000000000}"/>
          </ac:spMkLst>
        </pc:spChg>
      </pc:sldChg>
      <pc:sldChg chg="modSp add replId">
        <pc:chgData name="Marvin Turner" userId="S::mturner@arrl.org::671dfa8c-55de-4cfa-b268-961402fac46c" providerId="AD" clId="Web-{8A80E3F0-8905-0DBC-BEE9-EDBFFE844F62}" dt="2024-05-24T14:32:11.537" v="53" actId="20577"/>
        <pc:sldMkLst>
          <pc:docMk/>
          <pc:sldMk cId="2411409363" sldId="505"/>
        </pc:sldMkLst>
        <pc:spChg chg="mod">
          <ac:chgData name="Marvin Turner" userId="S::mturner@arrl.org::671dfa8c-55de-4cfa-b268-961402fac46c" providerId="AD" clId="Web-{8A80E3F0-8905-0DBC-BEE9-EDBFFE844F62}" dt="2024-05-24T14:32:11.537" v="53" actId="20577"/>
          <ac:spMkLst>
            <pc:docMk/>
            <pc:sldMk cId="2411409363" sldId="505"/>
            <ac:spMk id="1949702" creationId="{00000000-0000-0000-0000-000000000000}"/>
          </ac:spMkLst>
        </pc:spChg>
      </pc:sldChg>
      <pc:sldChg chg="modSp add replId">
        <pc:chgData name="Marvin Turner" userId="S::mturner@arrl.org::671dfa8c-55de-4cfa-b268-961402fac46c" providerId="AD" clId="Web-{8A80E3F0-8905-0DBC-BEE9-EDBFFE844F62}" dt="2024-05-24T16:29:42.998" v="133" actId="14100"/>
        <pc:sldMkLst>
          <pc:docMk/>
          <pc:sldMk cId="2821229598" sldId="506"/>
        </pc:sldMkLst>
        <pc:spChg chg="mod">
          <ac:chgData name="Marvin Turner" userId="S::mturner@arrl.org::671dfa8c-55de-4cfa-b268-961402fac46c" providerId="AD" clId="Web-{8A80E3F0-8905-0DBC-BEE9-EDBFFE844F62}" dt="2024-05-24T16:29:42.998" v="133" actId="14100"/>
          <ac:spMkLst>
            <pc:docMk/>
            <pc:sldMk cId="2821229598" sldId="506"/>
            <ac:spMk id="1949702" creationId="{00000000-0000-0000-0000-000000000000}"/>
          </ac:spMkLst>
        </pc:spChg>
      </pc:sldChg>
      <pc:sldChg chg="modSp add replId">
        <pc:chgData name="Marvin Turner" userId="S::mturner@arrl.org::671dfa8c-55de-4cfa-b268-961402fac46c" providerId="AD" clId="Web-{8A80E3F0-8905-0DBC-BEE9-EDBFFE844F62}" dt="2024-05-24T16:27:57.887" v="79" actId="20577"/>
        <pc:sldMkLst>
          <pc:docMk/>
          <pc:sldMk cId="3512618358" sldId="507"/>
        </pc:sldMkLst>
        <pc:spChg chg="mod">
          <ac:chgData name="Marvin Turner" userId="S::mturner@arrl.org::671dfa8c-55de-4cfa-b268-961402fac46c" providerId="AD" clId="Web-{8A80E3F0-8905-0DBC-BEE9-EDBFFE844F62}" dt="2024-05-24T16:27:25.402" v="58" actId="20577"/>
          <ac:spMkLst>
            <pc:docMk/>
            <pc:sldMk cId="3512618358" sldId="507"/>
            <ac:spMk id="33795" creationId="{00000000-0000-0000-0000-000000000000}"/>
          </ac:spMkLst>
        </pc:spChg>
        <pc:spChg chg="mod">
          <ac:chgData name="Marvin Turner" userId="S::mturner@arrl.org::671dfa8c-55de-4cfa-b268-961402fac46c" providerId="AD" clId="Web-{8A80E3F0-8905-0DBC-BEE9-EDBFFE844F62}" dt="2024-05-24T16:27:57.887" v="79" actId="20577"/>
          <ac:spMkLst>
            <pc:docMk/>
            <pc:sldMk cId="3512618358" sldId="507"/>
            <ac:spMk id="1949702" creationId="{00000000-0000-0000-0000-000000000000}"/>
          </ac:spMkLst>
        </pc:spChg>
      </pc:sldChg>
      <pc:sldChg chg="modSp add replId">
        <pc:chgData name="Marvin Turner" userId="S::mturner@arrl.org::671dfa8c-55de-4cfa-b268-961402fac46c" providerId="AD" clId="Web-{8A80E3F0-8905-0DBC-BEE9-EDBFFE844F62}" dt="2024-05-24T17:53:26.229" v="247" actId="20577"/>
        <pc:sldMkLst>
          <pc:docMk/>
          <pc:sldMk cId="3988918063" sldId="508"/>
        </pc:sldMkLst>
        <pc:spChg chg="mod">
          <ac:chgData name="Marvin Turner" userId="S::mturner@arrl.org::671dfa8c-55de-4cfa-b268-961402fac46c" providerId="AD" clId="Web-{8A80E3F0-8905-0DBC-BEE9-EDBFFE844F62}" dt="2024-05-24T17:53:26.229" v="247" actId="20577"/>
          <ac:spMkLst>
            <pc:docMk/>
            <pc:sldMk cId="3988918063" sldId="508"/>
            <ac:spMk id="33795" creationId="{00000000-0000-0000-0000-000000000000}"/>
          </ac:spMkLst>
        </pc:spChg>
        <pc:spChg chg="mod">
          <ac:chgData name="Marvin Turner" userId="S::mturner@arrl.org::671dfa8c-55de-4cfa-b268-961402fac46c" providerId="AD" clId="Web-{8A80E3F0-8905-0DBC-BEE9-EDBFFE844F62}" dt="2024-05-24T16:28:49.825" v="100" actId="1076"/>
          <ac:spMkLst>
            <pc:docMk/>
            <pc:sldMk cId="3988918063" sldId="508"/>
            <ac:spMk id="1949702" creationId="{00000000-0000-0000-0000-000000000000}"/>
          </ac:spMkLst>
        </pc:spChg>
      </pc:sldChg>
      <pc:sldChg chg="modSp add replId">
        <pc:chgData name="Marvin Turner" userId="S::mturner@arrl.org::671dfa8c-55de-4cfa-b268-961402fac46c" providerId="AD" clId="Web-{8A80E3F0-8905-0DBC-BEE9-EDBFFE844F62}" dt="2024-05-24T17:53:33.042" v="248" actId="20577"/>
        <pc:sldMkLst>
          <pc:docMk/>
          <pc:sldMk cId="82810198" sldId="509"/>
        </pc:sldMkLst>
        <pc:spChg chg="mod">
          <ac:chgData name="Marvin Turner" userId="S::mturner@arrl.org::671dfa8c-55de-4cfa-b268-961402fac46c" providerId="AD" clId="Web-{8A80E3F0-8905-0DBC-BEE9-EDBFFE844F62}" dt="2024-05-24T17:53:33.042" v="248" actId="20577"/>
          <ac:spMkLst>
            <pc:docMk/>
            <pc:sldMk cId="82810198" sldId="509"/>
            <ac:spMk id="33795" creationId="{00000000-0000-0000-0000-000000000000}"/>
          </ac:spMkLst>
        </pc:spChg>
        <pc:spChg chg="mod">
          <ac:chgData name="Marvin Turner" userId="S::mturner@arrl.org::671dfa8c-55de-4cfa-b268-961402fac46c" providerId="AD" clId="Web-{8A80E3F0-8905-0DBC-BEE9-EDBFFE844F62}" dt="2024-05-24T16:30:29.405" v="137" actId="20577"/>
          <ac:spMkLst>
            <pc:docMk/>
            <pc:sldMk cId="82810198" sldId="509"/>
            <ac:spMk id="1949702" creationId="{00000000-0000-0000-0000-000000000000}"/>
          </ac:spMkLst>
        </pc:spChg>
      </pc:sldChg>
      <pc:sldChg chg="modSp add replId">
        <pc:chgData name="Marvin Turner" userId="S::mturner@arrl.org::671dfa8c-55de-4cfa-b268-961402fac46c" providerId="AD" clId="Web-{8A80E3F0-8905-0DBC-BEE9-EDBFFE844F62}" dt="2024-05-24T17:53:38.823" v="249" actId="20577"/>
        <pc:sldMkLst>
          <pc:docMk/>
          <pc:sldMk cId="622145496" sldId="510"/>
        </pc:sldMkLst>
        <pc:spChg chg="mod">
          <ac:chgData name="Marvin Turner" userId="S::mturner@arrl.org::671dfa8c-55de-4cfa-b268-961402fac46c" providerId="AD" clId="Web-{8A80E3F0-8905-0DBC-BEE9-EDBFFE844F62}" dt="2024-05-24T17:53:38.823" v="249" actId="20577"/>
          <ac:spMkLst>
            <pc:docMk/>
            <pc:sldMk cId="622145496" sldId="510"/>
            <ac:spMk id="33795" creationId="{00000000-0000-0000-0000-000000000000}"/>
          </ac:spMkLst>
        </pc:spChg>
        <pc:spChg chg="mod">
          <ac:chgData name="Marvin Turner" userId="S::mturner@arrl.org::671dfa8c-55de-4cfa-b268-961402fac46c" providerId="AD" clId="Web-{8A80E3F0-8905-0DBC-BEE9-EDBFFE844F62}" dt="2024-05-24T16:31:04.624" v="150" actId="20577"/>
          <ac:spMkLst>
            <pc:docMk/>
            <pc:sldMk cId="622145496" sldId="510"/>
            <ac:spMk id="1949702" creationId="{00000000-0000-0000-0000-000000000000}"/>
          </ac:spMkLst>
        </pc:spChg>
      </pc:sldChg>
      <pc:sldChg chg="modSp add ord replId">
        <pc:chgData name="Marvin Turner" userId="S::mturner@arrl.org::671dfa8c-55de-4cfa-b268-961402fac46c" providerId="AD" clId="Web-{8A80E3F0-8905-0DBC-BEE9-EDBFFE844F62}" dt="2024-05-24T17:54:28.620" v="253" actId="20577"/>
        <pc:sldMkLst>
          <pc:docMk/>
          <pc:sldMk cId="1745395880" sldId="511"/>
        </pc:sldMkLst>
        <pc:spChg chg="mod">
          <ac:chgData name="Marvin Turner" userId="S::mturner@arrl.org::671dfa8c-55de-4cfa-b268-961402fac46c" providerId="AD" clId="Web-{8A80E3F0-8905-0DBC-BEE9-EDBFFE844F62}" dt="2024-05-24T17:54:28.620" v="253" actId="20577"/>
          <ac:spMkLst>
            <pc:docMk/>
            <pc:sldMk cId="1745395880" sldId="511"/>
            <ac:spMk id="33795" creationId="{00000000-0000-0000-0000-000000000000}"/>
          </ac:spMkLst>
        </pc:spChg>
        <pc:spChg chg="mod">
          <ac:chgData name="Marvin Turner" userId="S::mturner@arrl.org::671dfa8c-55de-4cfa-b268-961402fac46c" providerId="AD" clId="Web-{8A80E3F0-8905-0DBC-BEE9-EDBFFE844F62}" dt="2024-05-24T16:40:50.226" v="175" actId="1076"/>
          <ac:spMkLst>
            <pc:docMk/>
            <pc:sldMk cId="1745395880" sldId="511"/>
            <ac:spMk id="1949702" creationId="{00000000-0000-0000-0000-000000000000}"/>
          </ac:spMkLst>
        </pc:spChg>
      </pc:sldChg>
      <pc:sldChg chg="modSp add replId">
        <pc:chgData name="Marvin Turner" userId="S::mturner@arrl.org::671dfa8c-55de-4cfa-b268-961402fac46c" providerId="AD" clId="Web-{8A80E3F0-8905-0DBC-BEE9-EDBFFE844F62}" dt="2024-05-24T16:42:07.227" v="189" actId="20577"/>
        <pc:sldMkLst>
          <pc:docMk/>
          <pc:sldMk cId="1293891446" sldId="512"/>
        </pc:sldMkLst>
        <pc:spChg chg="mod">
          <ac:chgData name="Marvin Turner" userId="S::mturner@arrl.org::671dfa8c-55de-4cfa-b268-961402fac46c" providerId="AD" clId="Web-{8A80E3F0-8905-0DBC-BEE9-EDBFFE844F62}" dt="2024-05-24T16:40:20.288" v="168" actId="1076"/>
          <ac:spMkLst>
            <pc:docMk/>
            <pc:sldMk cId="1293891446" sldId="512"/>
            <ac:spMk id="33795" creationId="{00000000-0000-0000-0000-000000000000}"/>
          </ac:spMkLst>
        </pc:spChg>
        <pc:spChg chg="mod">
          <ac:chgData name="Marvin Turner" userId="S::mturner@arrl.org::671dfa8c-55de-4cfa-b268-961402fac46c" providerId="AD" clId="Web-{8A80E3F0-8905-0DBC-BEE9-EDBFFE844F62}" dt="2024-05-24T16:42:07.227" v="189" actId="20577"/>
          <ac:spMkLst>
            <pc:docMk/>
            <pc:sldMk cId="1293891446" sldId="512"/>
            <ac:spMk id="1949702" creationId="{00000000-0000-0000-0000-000000000000}"/>
          </ac:spMkLst>
        </pc:spChg>
      </pc:sldChg>
      <pc:sldChg chg="modSp add replId">
        <pc:chgData name="Marvin Turner" userId="S::mturner@arrl.org::671dfa8c-55de-4cfa-b268-961402fac46c" providerId="AD" clId="Web-{8A80E3F0-8905-0DBC-BEE9-EDBFFE844F62}" dt="2024-05-24T16:43:52.697" v="204" actId="14100"/>
        <pc:sldMkLst>
          <pc:docMk/>
          <pc:sldMk cId="79885112" sldId="513"/>
        </pc:sldMkLst>
        <pc:spChg chg="mod">
          <ac:chgData name="Marvin Turner" userId="S::mturner@arrl.org::671dfa8c-55de-4cfa-b268-961402fac46c" providerId="AD" clId="Web-{8A80E3F0-8905-0DBC-BEE9-EDBFFE844F62}" dt="2024-05-24T16:43:52.697" v="204" actId="14100"/>
          <ac:spMkLst>
            <pc:docMk/>
            <pc:sldMk cId="79885112" sldId="513"/>
            <ac:spMk id="33795" creationId="{00000000-0000-0000-0000-000000000000}"/>
          </ac:spMkLst>
        </pc:spChg>
        <pc:spChg chg="mod">
          <ac:chgData name="Marvin Turner" userId="S::mturner@arrl.org::671dfa8c-55de-4cfa-b268-961402fac46c" providerId="AD" clId="Web-{8A80E3F0-8905-0DBC-BEE9-EDBFFE844F62}" dt="2024-05-24T16:43:22.743" v="197" actId="20577"/>
          <ac:spMkLst>
            <pc:docMk/>
            <pc:sldMk cId="79885112" sldId="513"/>
            <ac:spMk id="1949702" creationId="{00000000-0000-0000-0000-000000000000}"/>
          </ac:spMkLst>
        </pc:spChg>
      </pc:sldChg>
      <pc:sldChg chg="modSp add replId">
        <pc:chgData name="Marvin Turner" userId="S::mturner@arrl.org::671dfa8c-55de-4cfa-b268-961402fac46c" providerId="AD" clId="Web-{8A80E3F0-8905-0DBC-BEE9-EDBFFE844F62}" dt="2024-05-24T16:44:11.494" v="212" actId="20577"/>
        <pc:sldMkLst>
          <pc:docMk/>
          <pc:sldMk cId="3301012116" sldId="514"/>
        </pc:sldMkLst>
        <pc:spChg chg="mod">
          <ac:chgData name="Marvin Turner" userId="S::mturner@arrl.org::671dfa8c-55de-4cfa-b268-961402fac46c" providerId="AD" clId="Web-{8A80E3F0-8905-0DBC-BEE9-EDBFFE844F62}" dt="2024-05-24T16:44:11.494" v="212" actId="20577"/>
          <ac:spMkLst>
            <pc:docMk/>
            <pc:sldMk cId="3301012116" sldId="514"/>
            <ac:spMk id="1949702" creationId="{00000000-0000-0000-0000-000000000000}"/>
          </ac:spMkLst>
        </pc:spChg>
      </pc:sldChg>
      <pc:sldChg chg="modSp add replId">
        <pc:chgData name="Marvin Turner" userId="S::mturner@arrl.org::671dfa8c-55de-4cfa-b268-961402fac46c" providerId="AD" clId="Web-{8A80E3F0-8905-0DBC-BEE9-EDBFFE844F62}" dt="2024-05-24T16:44:44.666" v="222" actId="14100"/>
        <pc:sldMkLst>
          <pc:docMk/>
          <pc:sldMk cId="2133548548" sldId="515"/>
        </pc:sldMkLst>
        <pc:spChg chg="mod">
          <ac:chgData name="Marvin Turner" userId="S::mturner@arrl.org::671dfa8c-55de-4cfa-b268-961402fac46c" providerId="AD" clId="Web-{8A80E3F0-8905-0DBC-BEE9-EDBFFE844F62}" dt="2024-05-24T16:44:44.666" v="222" actId="14100"/>
          <ac:spMkLst>
            <pc:docMk/>
            <pc:sldMk cId="2133548548" sldId="515"/>
            <ac:spMk id="1949702" creationId="{00000000-0000-0000-0000-000000000000}"/>
          </ac:spMkLst>
        </pc:spChg>
      </pc:sldChg>
      <pc:sldChg chg="modSp add replId">
        <pc:chgData name="Marvin Turner" userId="S::mturner@arrl.org::671dfa8c-55de-4cfa-b268-961402fac46c" providerId="AD" clId="Web-{8A80E3F0-8905-0DBC-BEE9-EDBFFE844F62}" dt="2024-05-24T17:50:17.010" v="233" actId="20577"/>
        <pc:sldMkLst>
          <pc:docMk/>
          <pc:sldMk cId="1796857154" sldId="516"/>
        </pc:sldMkLst>
        <pc:spChg chg="mod">
          <ac:chgData name="Marvin Turner" userId="S::mturner@arrl.org::671dfa8c-55de-4cfa-b268-961402fac46c" providerId="AD" clId="Web-{8A80E3F0-8905-0DBC-BEE9-EDBFFE844F62}" dt="2024-05-24T17:50:17.010" v="233" actId="20577"/>
          <ac:spMkLst>
            <pc:docMk/>
            <pc:sldMk cId="1796857154" sldId="516"/>
            <ac:spMk id="1949702" creationId="{00000000-0000-0000-0000-000000000000}"/>
          </ac:spMkLst>
        </pc:spChg>
      </pc:sldChg>
      <pc:sldChg chg="add replId">
        <pc:chgData name="Marvin Turner" userId="S::mturner@arrl.org::671dfa8c-55de-4cfa-b268-961402fac46c" providerId="AD" clId="Web-{8A80E3F0-8905-0DBC-BEE9-EDBFFE844F62}" dt="2024-05-24T17:52:20.776" v="245"/>
        <pc:sldMkLst>
          <pc:docMk/>
          <pc:sldMk cId="18984335" sldId="51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08/15/2024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08/15/2024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7DF9181-FF78-CC4B-8677-4D2CB8C9FB05}" type="slidenum">
              <a:rPr lang="en-ES" smtClean="0"/>
              <a:t>2</a:t>
            </a:fld>
            <a:endParaRPr lang="en-ES"/>
          </a:p>
        </p:txBody>
      </p:sp>
    </p:spTree>
    <p:extLst>
      <p:ext uri="{BB962C8B-B14F-4D97-AF65-F5344CB8AC3E}">
        <p14:creationId xmlns:p14="http://schemas.microsoft.com/office/powerpoint/2010/main" val="2192667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3</a:t>
            </a:fld>
            <a:endParaRPr lang="en-US"/>
          </a:p>
        </p:txBody>
      </p:sp>
    </p:spTree>
    <p:extLst>
      <p:ext uri="{BB962C8B-B14F-4D97-AF65-F5344CB8AC3E}">
        <p14:creationId xmlns:p14="http://schemas.microsoft.com/office/powerpoint/2010/main" val="2037566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r" eaLnBrk="1" fontAlgn="base" hangingPunct="1">
              <a:spcBef>
                <a:spcPct val="0"/>
              </a:spcBef>
              <a:spcAft>
                <a:spcPct val="0"/>
              </a:spcAft>
            </a:pPr>
            <a:fld id="{405F2E96-29FA-4AF2-8368-1091BD5F1A56}" type="slidenum">
              <a:rPr lang="en-US" altLang="en-US" sz="1200">
                <a:solidFill>
                  <a:srgbClr val="000000"/>
                </a:solidFill>
                <a:latin typeface="Arial" panose="020B0604020202020204" pitchFamily="34" charset="0"/>
              </a:rPr>
              <a:pPr algn="r" eaLnBrk="1" fontAlgn="base" hangingPunct="1">
                <a:spcBef>
                  <a:spcPct val="0"/>
                </a:spcBef>
                <a:spcAft>
                  <a:spcPct val="0"/>
                </a:spcAft>
              </a:pPr>
              <a:t>4</a:t>
            </a:fld>
            <a:endParaRPr lang="en-US" altLang="en-US" sz="1200">
              <a:solidFill>
                <a:srgbClr val="000000"/>
              </a:solidFill>
              <a:latin typeface="Arial" panose="020B0604020202020204" pitchFamily="34" charset="0"/>
            </a:endParaRPr>
          </a:p>
        </p:txBody>
      </p:sp>
      <p:sp>
        <p:nvSpPr>
          <p:cNvPr id="59395" name="Text Box 2"/>
          <p:cNvSpPr txBox="1">
            <a:spLocks noChangeArrowheads="1"/>
          </p:cNvSpPr>
          <p:nvPr/>
        </p:nvSpPr>
        <p:spPr bwMode="auto">
          <a:xfrm>
            <a:off x="1150938" y="692150"/>
            <a:ext cx="4556125" cy="34163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fontAlgn="base" hangingPunct="1">
              <a:spcBef>
                <a:spcPct val="0"/>
              </a:spcBef>
              <a:spcAft>
                <a:spcPct val="0"/>
              </a:spcAft>
            </a:pPr>
            <a:endParaRPr lang="en-US" altLang="en-US">
              <a:solidFill>
                <a:srgbClr val="000000"/>
              </a:solidFill>
            </a:endParaRPr>
          </a:p>
        </p:txBody>
      </p:sp>
      <p:sp>
        <p:nvSpPr>
          <p:cNvPr id="59396" name="Rectangle 3"/>
          <p:cNvSpPr>
            <a:spLocks noGrp="1" noChangeArrowheads="1"/>
          </p:cNvSpPr>
          <p:nvPr>
            <p:ph type="body"/>
          </p:nvPr>
        </p:nvSpPr>
        <p:spPr>
          <a:xfrm>
            <a:off x="914400" y="4343400"/>
            <a:ext cx="502602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89538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23CFC4-C46F-4804-B130-2F8DBFE18DA3}" type="slidenum">
              <a:rPr lang="en-US" smtClean="0"/>
              <a:t>16</a:t>
            </a:fld>
            <a:endParaRPr lang="en-US"/>
          </a:p>
        </p:txBody>
      </p:sp>
    </p:spTree>
    <p:extLst>
      <p:ext uri="{BB962C8B-B14F-4D97-AF65-F5344CB8AC3E}">
        <p14:creationId xmlns:p14="http://schemas.microsoft.com/office/powerpoint/2010/main" val="3449221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23CFC4-C46F-4804-B130-2F8DBFE18DA3}" type="slidenum">
              <a:rPr lang="en-US" smtClean="0"/>
              <a:t>19</a:t>
            </a:fld>
            <a:endParaRPr lang="en-US"/>
          </a:p>
        </p:txBody>
      </p:sp>
    </p:spTree>
    <p:extLst>
      <p:ext uri="{BB962C8B-B14F-4D97-AF65-F5344CB8AC3E}">
        <p14:creationId xmlns:p14="http://schemas.microsoft.com/office/powerpoint/2010/main" val="2588600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41</a:t>
            </a:fld>
            <a:endParaRPr lang="en-ES"/>
          </a:p>
        </p:txBody>
      </p:sp>
    </p:spTree>
    <p:extLst>
      <p:ext uri="{BB962C8B-B14F-4D97-AF65-F5344CB8AC3E}">
        <p14:creationId xmlns:p14="http://schemas.microsoft.com/office/powerpoint/2010/main" val="1196104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7DF9181-FF78-CC4B-8677-4D2CB8C9FB05}" type="slidenum">
              <a:rPr lang="en-ES" smtClean="0"/>
              <a:t>50</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a:t>Click to edit Master title style</a:t>
            </a:r>
            <a:endParaRPr lang="en-US"/>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a:t>Click to edit Master title style</a:t>
            </a:r>
            <a:endParaRPr lang="en-US"/>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a:t>Click to edit Master title style</a:t>
            </a:r>
            <a:endParaRPr lang="en-US"/>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a:t>Click to edit Master title style</a:t>
            </a:r>
            <a:endParaRPr lang="en-US"/>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a:t>Click to edit Master title style</a:t>
            </a:r>
            <a:endParaRPr lang="en-US"/>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a:t>Click to edit Master title style</a:t>
            </a:r>
            <a:endParaRPr lang="en-US"/>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a:t>Click to edit Master title style</a:t>
            </a:r>
            <a:endParaRPr lang="en-US"/>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a:t>Click to edit Master title style</a:t>
            </a:r>
            <a:endParaRPr lang="en-US"/>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1"/>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a:solidFill>
                  <a:schemeClr val="bg1"/>
                </a:solidFill>
                <a:effectLst/>
                <a:latin typeface="Calibri" panose="020F0502020204030204" pitchFamily="34" charset="0"/>
                <a:ea typeface="Calibri" panose="020F0502020204030204" pitchFamily="34" charset="0"/>
              </a:rPr>
            </a:br>
            <a:r>
              <a:rPr lang="en-US" sz="2400" b="1">
                <a:solidFill>
                  <a:schemeClr val="bg1"/>
                </a:solidFill>
                <a:effectLst/>
                <a:latin typeface="Calibri" panose="020F0502020204030204" pitchFamily="34" charset="0"/>
                <a:ea typeface="Calibri" panose="020F0502020204030204" pitchFamily="34" charset="0"/>
              </a:rPr>
              <a:t>The American Radio Relay League, Inc. (“ARRL”).</a:t>
            </a:r>
            <a:br>
              <a:rPr lang="en-US" sz="2400" b="1">
                <a:solidFill>
                  <a:schemeClr val="bg1"/>
                </a:solidFill>
                <a:effectLst/>
                <a:latin typeface="Calibri" panose="020F0502020204030204" pitchFamily="34" charset="0"/>
                <a:ea typeface="Calibri" panose="020F0502020204030204" pitchFamily="34" charset="0"/>
              </a:rPr>
            </a:br>
            <a:r>
              <a:rPr lang="en-US" sz="2400" b="1">
                <a:solidFill>
                  <a:schemeClr val="bg1"/>
                </a:solidFill>
                <a:effectLst/>
                <a:latin typeface="Calibri" panose="020F0502020204030204" pitchFamily="34" charset="0"/>
                <a:ea typeface="Calibri" panose="020F0502020204030204" pitchFamily="34" charset="0"/>
              </a:rPr>
              <a:t>No part of this presentation may be copied, recorded,  reproduced, or distributed in any manner without express written permission from an authorized representative of the ARRL specifically referencing this presentation and material.</a:t>
            </a:r>
            <a:endParaRPr lang="en-US" sz="240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a:solidFill>
                  <a:schemeClr val="bg1"/>
                </a:solidFill>
                <a:effectLst/>
                <a:latin typeface="Calibri" panose="020F0502020204030204" pitchFamily="34" charset="0"/>
                <a:ea typeface="Calibri" panose="020F0502020204030204" pitchFamily="34" charset="0"/>
              </a:rPr>
              <a:t>Copyright 2021 ARRL</a:t>
            </a:r>
            <a:endParaRPr lang="en-US" sz="240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a:solidFill>
                  <a:schemeClr val="bg1"/>
                </a:solidFill>
                <a:effectLst/>
                <a:latin typeface="Calibri" panose="020F0502020204030204" pitchFamily="34" charset="0"/>
                <a:ea typeface="Calibri" panose="020F0502020204030204" pitchFamily="34" charset="0"/>
              </a:rPr>
              <a:t>All Rights Reserved</a:t>
            </a:r>
            <a:endParaRPr lang="en-US" sz="240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1202531" y="296466"/>
            <a:ext cx="6653213" cy="59412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11363" name="Rectangle 3"/>
          <p:cNvSpPr>
            <a:spLocks noGrp="1" noChangeArrowheads="1"/>
          </p:cNvSpPr>
          <p:nvPr>
            <p:ph type="body" idx="4294967295"/>
          </p:nvPr>
        </p:nvSpPr>
        <p:spPr>
          <a:xfrm>
            <a:off x="1143000" y="1160860"/>
            <a:ext cx="6858000" cy="946547"/>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90000"/>
              </a:lnSpc>
              <a:buFont typeface="Wingdings" panose="05000000000000000000" pitchFamily="2" charset="2"/>
              <a:buChar char="Ø"/>
            </a:pPr>
            <a:r>
              <a:rPr lang="en-US" altLang="en-US" sz="1800" b="1"/>
              <a:t>General class control operator frequency privileges</a:t>
            </a:r>
            <a:r>
              <a:rPr lang="en-US" altLang="en-US" sz="2700" b="1"/>
              <a:t> </a:t>
            </a:r>
            <a:r>
              <a:rPr lang="en-US" altLang="en-US" sz="900" b="1"/>
              <a:t>(</a:t>
            </a:r>
            <a:r>
              <a:rPr lang="en-US" altLang="en-US" sz="900" b="1" err="1"/>
              <a:t>cont</a:t>
            </a:r>
            <a:r>
              <a:rPr lang="en-US" altLang="en-US" sz="900" b="1"/>
              <a:t>)</a:t>
            </a:r>
          </a:p>
          <a:p>
            <a:pPr marL="628650" lvl="1" indent="-285750" eaLnBrk="1" hangingPunct="1">
              <a:lnSpc>
                <a:spcPct val="90000"/>
              </a:lnSpc>
            </a:pPr>
            <a:r>
              <a:rPr lang="en-US" altLang="en-US" b="1"/>
              <a:t>A General Class license holder is granted </a:t>
            </a:r>
            <a:r>
              <a:rPr lang="en-US" altLang="en-US" b="1">
                <a:solidFill>
                  <a:schemeClr val="accent2"/>
                </a:solidFill>
              </a:rPr>
              <a:t>all</a:t>
            </a:r>
            <a:r>
              <a:rPr lang="en-US" altLang="en-US" b="1"/>
              <a:t> amateur frequency privileges on the following: </a:t>
            </a:r>
            <a:r>
              <a:rPr lang="en-US" altLang="en-US" sz="750"/>
              <a:t>(G1A01)</a:t>
            </a:r>
            <a:r>
              <a:rPr lang="en-US" altLang="en-US" b="1"/>
              <a:t> </a:t>
            </a:r>
          </a:p>
          <a:p>
            <a:pPr marL="628650" lvl="1" indent="-285750" eaLnBrk="1" hangingPunct="1">
              <a:lnSpc>
                <a:spcPct val="90000"/>
              </a:lnSpc>
            </a:pPr>
            <a:endParaRPr lang="en-US" altLang="en-US" sz="2100" b="1"/>
          </a:p>
        </p:txBody>
      </p:sp>
      <p:sp>
        <p:nvSpPr>
          <p:cNvPr id="4111367" name="Rectangle 7"/>
          <p:cNvSpPr>
            <a:spLocks noChangeArrowheads="1"/>
          </p:cNvSpPr>
          <p:nvPr/>
        </p:nvSpPr>
        <p:spPr bwMode="auto">
          <a:xfrm>
            <a:off x="3028950" y="4629150"/>
            <a:ext cx="3371850" cy="31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2" eaLnBrk="1" fontAlgn="base" hangingPunct="1">
              <a:lnSpc>
                <a:spcPct val="150000"/>
              </a:lnSpc>
              <a:spcBef>
                <a:spcPct val="0"/>
              </a:spcBef>
              <a:spcAft>
                <a:spcPct val="0"/>
              </a:spcAft>
            </a:pPr>
            <a:r>
              <a:rPr lang="en-US" altLang="en-US" sz="1050" b="1">
                <a:solidFill>
                  <a:srgbClr val="381AEA"/>
                </a:solidFill>
                <a:latin typeface="Rockwell" panose="02060603020205020403" pitchFamily="18" charset="0"/>
              </a:rPr>
              <a:t>CW, RTTY, data, phone, and image</a:t>
            </a:r>
          </a:p>
        </p:txBody>
      </p:sp>
      <p:sp>
        <p:nvSpPr>
          <p:cNvPr id="4111375" name="Text Box 15"/>
          <p:cNvSpPr txBox="1">
            <a:spLocks noChangeArrowheads="1"/>
          </p:cNvSpPr>
          <p:nvPr/>
        </p:nvSpPr>
        <p:spPr bwMode="auto">
          <a:xfrm>
            <a:off x="1078706" y="2278857"/>
            <a:ext cx="857250" cy="2129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160</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60</a:t>
            </a:r>
          </a:p>
          <a:p>
            <a:pPr algn="ctr" eaLnBrk="1" fontAlgn="base" hangingPunct="1">
              <a:spcBef>
                <a:spcPct val="50000"/>
              </a:spcBef>
              <a:spcAft>
                <a:spcPct val="0"/>
              </a:spcAft>
            </a:pPr>
            <a:endParaRPr lang="en-US" altLang="en-US" sz="100" b="1">
              <a:solidFill>
                <a:srgbClr val="381AEA"/>
              </a:solidFill>
              <a:latin typeface="Rockwell" panose="02060603020205020403" pitchFamily="18" charset="0"/>
            </a:endParaRP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30</a:t>
            </a:r>
          </a:p>
          <a:p>
            <a:pPr algn="ctr" eaLnBrk="1" fontAlgn="base" hangingPunct="1">
              <a:spcBef>
                <a:spcPct val="50000"/>
              </a:spcBef>
              <a:spcAft>
                <a:spcPct val="0"/>
              </a:spcAft>
            </a:pPr>
            <a:endParaRPr lang="en-US" altLang="en-US" sz="100" b="1">
              <a:solidFill>
                <a:srgbClr val="381AEA"/>
              </a:solidFill>
              <a:latin typeface="Rockwell" panose="02060603020205020403" pitchFamily="18" charset="0"/>
            </a:endParaRPr>
          </a:p>
          <a:p>
            <a:pPr algn="ctr" eaLnBrk="1" fontAlgn="base" hangingPunct="1">
              <a:spcBef>
                <a:spcPct val="50000"/>
              </a:spcBef>
              <a:spcAft>
                <a:spcPct val="0"/>
              </a:spcAft>
            </a:pPr>
            <a:r>
              <a:rPr lang="en-US" altLang="en-US" sz="3000" b="1">
                <a:solidFill>
                  <a:srgbClr val="381AEA"/>
                </a:solidFill>
                <a:latin typeface="Rockwell" panose="02060603020205020403" pitchFamily="18" charset="0"/>
              </a:rPr>
              <a:t>17</a:t>
            </a:r>
          </a:p>
          <a:p>
            <a:pPr algn="ctr" eaLnBrk="1" fontAlgn="base" hangingPunct="1">
              <a:spcBef>
                <a:spcPct val="50000"/>
              </a:spcBef>
              <a:spcAft>
                <a:spcPct val="0"/>
              </a:spcAft>
            </a:pPr>
            <a:endParaRPr lang="en-US" altLang="en-US" sz="525" b="1">
              <a:solidFill>
                <a:srgbClr val="000066"/>
              </a:solidFill>
              <a:latin typeface="Rockwell" panose="02060603020205020403" pitchFamily="18" charset="0"/>
            </a:endParaRP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12</a:t>
            </a:r>
          </a:p>
          <a:p>
            <a:pPr algn="ctr" eaLnBrk="1" fontAlgn="base" hangingPunct="1">
              <a:spcBef>
                <a:spcPct val="50000"/>
              </a:spcBef>
              <a:spcAft>
                <a:spcPct val="0"/>
              </a:spcAft>
            </a:pPr>
            <a:endParaRPr lang="en-US" altLang="en-US" sz="100" b="1">
              <a:solidFill>
                <a:srgbClr val="000066"/>
              </a:solidFill>
              <a:latin typeface="Rockwell" panose="02060603020205020403" pitchFamily="18" charset="0"/>
            </a:endParaRP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10</a:t>
            </a:r>
          </a:p>
          <a:p>
            <a:pPr algn="ctr" eaLnBrk="1" fontAlgn="base" hangingPunct="1">
              <a:spcBef>
                <a:spcPct val="50000"/>
              </a:spcBef>
              <a:spcAft>
                <a:spcPct val="0"/>
              </a:spcAft>
            </a:pPr>
            <a:r>
              <a:rPr lang="en-US" altLang="en-US" sz="1013" b="1">
                <a:solidFill>
                  <a:srgbClr val="381AEA"/>
                </a:solidFill>
                <a:latin typeface="Rockwell" panose="02060603020205020403" pitchFamily="18" charset="0"/>
              </a:rPr>
              <a:t>Meters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10</a:t>
            </a:fld>
            <a:endParaRPr lang="en-US" altLang="en-US">
              <a:solidFill>
                <a:srgbClr val="000066"/>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0250" y="2278856"/>
            <a:ext cx="5693569" cy="1985963"/>
          </a:xfrm>
          <a:prstGeom prst="rect">
            <a:avLst/>
          </a:prstGeom>
        </p:spPr>
      </p:pic>
    </p:spTree>
    <p:extLst>
      <p:ext uri="{BB962C8B-B14F-4D97-AF65-F5344CB8AC3E}">
        <p14:creationId xmlns:p14="http://schemas.microsoft.com/office/powerpoint/2010/main" val="25371895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11363">
                                            <p:txEl>
                                              <p:pRg st="0" end="0"/>
                                            </p:txEl>
                                          </p:spTgt>
                                        </p:tgtEl>
                                        <p:attrNameLst>
                                          <p:attrName>style.visibility</p:attrName>
                                        </p:attrNameLst>
                                      </p:cBhvr>
                                      <p:to>
                                        <p:strVal val="visible"/>
                                      </p:to>
                                    </p:set>
                                    <p:animEffect transition="in" filter="wipe(up)">
                                      <p:cBhvr>
                                        <p:cTn id="7" dur="1000"/>
                                        <p:tgtEl>
                                          <p:spTgt spid="4111363">
                                            <p:txEl>
                                              <p:pRg st="0" end="0"/>
                                            </p:txEl>
                                          </p:spTgt>
                                        </p:tgtEl>
                                      </p:cBhvr>
                                    </p:animEffect>
                                  </p:childTnLst>
                                </p:cTn>
                              </p:par>
                            </p:childTnLst>
                          </p:cTn>
                        </p:par>
                        <p:par>
                          <p:cTn id="8" fill="hold" nodeType="withGroup">
                            <p:stCondLst>
                              <p:cond delay="1000"/>
                            </p:stCondLst>
                            <p:childTnLst>
                              <p:par>
                                <p:cTn id="9" presetID="2" presetClass="entr" presetSubtype="3" fill="hold" nodeType="afterEffect">
                                  <p:stCondLst>
                                    <p:cond delay="500"/>
                                  </p:stCondLst>
                                  <p:childTnLst>
                                    <p:set>
                                      <p:cBhvr>
                                        <p:cTn id="10" dur="1" fill="hold">
                                          <p:stCondLst>
                                            <p:cond delay="0"/>
                                          </p:stCondLst>
                                        </p:cTn>
                                        <p:tgtEl>
                                          <p:spTgt spid="4111363">
                                            <p:txEl>
                                              <p:pRg st="1" end="1"/>
                                            </p:txEl>
                                          </p:spTgt>
                                        </p:tgtEl>
                                        <p:attrNameLst>
                                          <p:attrName>style.visibility</p:attrName>
                                        </p:attrNameLst>
                                      </p:cBhvr>
                                      <p:to>
                                        <p:strVal val="visible"/>
                                      </p:to>
                                    </p:set>
                                    <p:anim calcmode="lin" valueType="num">
                                      <p:cBhvr additive="base">
                                        <p:cTn id="11" dur="1000" fill="hold"/>
                                        <p:tgtEl>
                                          <p:spTgt spid="4111363">
                                            <p:txEl>
                                              <p:pRg st="1" end="1"/>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4111363">
                                            <p:txEl>
                                              <p:pRg st="1" end="1"/>
                                            </p:txEl>
                                          </p:spTgt>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4111375"/>
                                        </p:tgtEl>
                                        <p:attrNameLst>
                                          <p:attrName>style.visibility</p:attrName>
                                        </p:attrNameLst>
                                      </p:cBhvr>
                                      <p:to>
                                        <p:strVal val="visible"/>
                                      </p:to>
                                    </p:set>
                                    <p:anim calcmode="lin" valueType="num">
                                      <p:cBhvr additive="base">
                                        <p:cTn id="16" dur="1000" fill="hold"/>
                                        <p:tgtEl>
                                          <p:spTgt spid="4111375"/>
                                        </p:tgtEl>
                                        <p:attrNameLst>
                                          <p:attrName>ppt_x</p:attrName>
                                        </p:attrNameLst>
                                      </p:cBhvr>
                                      <p:tavLst>
                                        <p:tav tm="0">
                                          <p:val>
                                            <p:strVal val="0-#ppt_w/2"/>
                                          </p:val>
                                        </p:tav>
                                        <p:tav tm="100000">
                                          <p:val>
                                            <p:strVal val="#ppt_x"/>
                                          </p:val>
                                        </p:tav>
                                      </p:tavLst>
                                    </p:anim>
                                    <p:anim calcmode="lin" valueType="num">
                                      <p:cBhvr additive="base">
                                        <p:cTn id="17" dur="1000" fill="hold"/>
                                        <p:tgtEl>
                                          <p:spTgt spid="4111375"/>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Effect transition="in" filter="fade">
                                      <p:cBhvr>
                                        <p:cTn id="22" dur="1000"/>
                                        <p:tgtEl>
                                          <p:spTgt spid="3"/>
                                        </p:tgtEl>
                                      </p:cBhvr>
                                    </p:animEffect>
                                  </p:childTnLst>
                                </p:cTn>
                              </p:par>
                            </p:childTnLst>
                          </p:cTn>
                        </p:par>
                        <p:par>
                          <p:cTn id="23" fill="hold">
                            <p:stCondLst>
                              <p:cond delay="3500"/>
                            </p:stCondLst>
                            <p:childTnLst>
                              <p:par>
                                <p:cTn id="24" presetID="2" presetClass="entr" presetSubtype="4" fill="hold" grpId="0" nodeType="afterEffect">
                                  <p:stCondLst>
                                    <p:cond delay="0"/>
                                  </p:stCondLst>
                                  <p:childTnLst>
                                    <p:set>
                                      <p:cBhvr>
                                        <p:cTn id="25" dur="1" fill="hold">
                                          <p:stCondLst>
                                            <p:cond delay="0"/>
                                          </p:stCondLst>
                                        </p:cTn>
                                        <p:tgtEl>
                                          <p:spTgt spid="4111367"/>
                                        </p:tgtEl>
                                        <p:attrNameLst>
                                          <p:attrName>style.visibility</p:attrName>
                                        </p:attrNameLst>
                                      </p:cBhvr>
                                      <p:to>
                                        <p:strVal val="visible"/>
                                      </p:to>
                                    </p:set>
                                    <p:anim calcmode="lin" valueType="num">
                                      <p:cBhvr additive="base">
                                        <p:cTn id="26" dur="1000" fill="hold"/>
                                        <p:tgtEl>
                                          <p:spTgt spid="4111367"/>
                                        </p:tgtEl>
                                        <p:attrNameLst>
                                          <p:attrName>ppt_x</p:attrName>
                                        </p:attrNameLst>
                                      </p:cBhvr>
                                      <p:tavLst>
                                        <p:tav tm="0">
                                          <p:val>
                                            <p:strVal val="#ppt_x"/>
                                          </p:val>
                                        </p:tav>
                                        <p:tav tm="100000">
                                          <p:val>
                                            <p:strVal val="#ppt_x"/>
                                          </p:val>
                                        </p:tav>
                                      </p:tavLst>
                                    </p:anim>
                                    <p:anim calcmode="lin" valueType="num">
                                      <p:cBhvr additive="base">
                                        <p:cTn id="27" dur="1000" fill="hold"/>
                                        <p:tgtEl>
                                          <p:spTgt spid="41113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1367" grpId="0"/>
      <p:bldP spid="411137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259681" y="296466"/>
            <a:ext cx="6653213" cy="59412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11363" name="Rectangle 3"/>
          <p:cNvSpPr>
            <a:spLocks noGrp="1" noChangeArrowheads="1"/>
          </p:cNvSpPr>
          <p:nvPr>
            <p:ph type="body" idx="4294967295"/>
          </p:nvPr>
        </p:nvSpPr>
        <p:spPr>
          <a:xfrm>
            <a:off x="1143000" y="1279922"/>
            <a:ext cx="6858000" cy="946547"/>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90000"/>
              </a:lnSpc>
              <a:buFont typeface="Wingdings" panose="05000000000000000000" pitchFamily="2" charset="2"/>
              <a:buChar char="Ø"/>
            </a:pPr>
            <a:r>
              <a:rPr lang="en-US" altLang="en-US" sz="1800" b="1"/>
              <a:t>General class control operator frequency privileges</a:t>
            </a:r>
            <a:r>
              <a:rPr lang="en-US" altLang="en-US" b="1"/>
              <a:t> </a:t>
            </a:r>
            <a:r>
              <a:rPr lang="en-US" altLang="en-US" sz="900" b="1"/>
              <a:t>(cont)</a:t>
            </a:r>
          </a:p>
          <a:p>
            <a:pPr marL="628650" lvl="1" indent="-285750" eaLnBrk="1" hangingPunct="1">
              <a:lnSpc>
                <a:spcPct val="90000"/>
              </a:lnSpc>
            </a:pPr>
            <a:r>
              <a:rPr lang="en-US" altLang="en-US" b="1"/>
              <a:t>A General Class license holder is granted </a:t>
            </a:r>
            <a:r>
              <a:rPr lang="en-US" altLang="en-US" b="1">
                <a:solidFill>
                  <a:schemeClr val="accent2"/>
                </a:solidFill>
              </a:rPr>
              <a:t>all</a:t>
            </a:r>
            <a:r>
              <a:rPr lang="en-US" altLang="en-US" b="1"/>
              <a:t> amateur frequency privileges on the following: </a:t>
            </a:r>
            <a:r>
              <a:rPr lang="en-US" altLang="en-US" sz="750"/>
              <a:t>(G1A01)</a:t>
            </a:r>
            <a:r>
              <a:rPr lang="en-US" altLang="en-US" b="1"/>
              <a:t> </a:t>
            </a:r>
          </a:p>
          <a:p>
            <a:pPr marL="628650" lvl="1" indent="-285750" eaLnBrk="1" hangingPunct="1">
              <a:lnSpc>
                <a:spcPct val="90000"/>
              </a:lnSpc>
            </a:pPr>
            <a:endParaRPr lang="en-US" altLang="en-US" b="1"/>
          </a:p>
        </p:txBody>
      </p:sp>
      <p:sp>
        <p:nvSpPr>
          <p:cNvPr id="4111367" name="Rectangle 7"/>
          <p:cNvSpPr>
            <a:spLocks noChangeArrowheads="1"/>
          </p:cNvSpPr>
          <p:nvPr/>
        </p:nvSpPr>
        <p:spPr bwMode="auto">
          <a:xfrm>
            <a:off x="3028950" y="4629150"/>
            <a:ext cx="3371850" cy="31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2" eaLnBrk="1" fontAlgn="base" hangingPunct="1">
              <a:lnSpc>
                <a:spcPct val="150000"/>
              </a:lnSpc>
              <a:spcBef>
                <a:spcPct val="0"/>
              </a:spcBef>
              <a:spcAft>
                <a:spcPct val="0"/>
              </a:spcAft>
            </a:pPr>
            <a:r>
              <a:rPr lang="en-US" altLang="en-US" sz="1050" b="1">
                <a:solidFill>
                  <a:srgbClr val="381AEA"/>
                </a:solidFill>
                <a:latin typeface="Rockwell" panose="02060603020205020403" pitchFamily="18" charset="0"/>
              </a:rPr>
              <a:t>CW, RTTY, data, phone, and image</a:t>
            </a:r>
          </a:p>
        </p:txBody>
      </p:sp>
      <p:sp>
        <p:nvSpPr>
          <p:cNvPr id="4111375" name="Text Box 15"/>
          <p:cNvSpPr txBox="1">
            <a:spLocks noChangeArrowheads="1"/>
          </p:cNvSpPr>
          <p:nvPr/>
        </p:nvSpPr>
        <p:spPr bwMode="auto">
          <a:xfrm>
            <a:off x="1076921" y="2305646"/>
            <a:ext cx="85725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160</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60</a:t>
            </a:r>
          </a:p>
          <a:p>
            <a:pPr algn="ctr" eaLnBrk="1" fontAlgn="base" hangingPunct="1">
              <a:spcBef>
                <a:spcPct val="50000"/>
              </a:spcBef>
              <a:spcAft>
                <a:spcPct val="0"/>
              </a:spcAft>
            </a:pPr>
            <a:endParaRPr lang="en-US" altLang="en-US" sz="100" b="1">
              <a:solidFill>
                <a:srgbClr val="381AEA"/>
              </a:solidFill>
              <a:latin typeface="Rockwell" panose="02060603020205020403" pitchFamily="18" charset="0"/>
            </a:endParaRP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30</a:t>
            </a:r>
          </a:p>
          <a:p>
            <a:pPr algn="ctr" eaLnBrk="1" fontAlgn="base" hangingPunct="1">
              <a:spcBef>
                <a:spcPct val="50000"/>
              </a:spcBef>
              <a:spcAft>
                <a:spcPct val="0"/>
              </a:spcAft>
            </a:pPr>
            <a:endParaRPr lang="en-US" altLang="en-US" sz="100" b="1">
              <a:solidFill>
                <a:srgbClr val="381AEA"/>
              </a:solidFill>
              <a:latin typeface="Rockwell" panose="02060603020205020403" pitchFamily="18" charset="0"/>
            </a:endParaRPr>
          </a:p>
          <a:p>
            <a:pPr algn="ctr" eaLnBrk="1" fontAlgn="base" hangingPunct="1">
              <a:spcBef>
                <a:spcPct val="50000"/>
              </a:spcBef>
              <a:spcAft>
                <a:spcPct val="0"/>
              </a:spcAft>
            </a:pPr>
            <a:r>
              <a:rPr lang="en-US" altLang="en-US" sz="900">
                <a:solidFill>
                  <a:srgbClr val="000066"/>
                </a:solidFill>
                <a:latin typeface="Rockwell" panose="02060603020205020403" pitchFamily="18" charset="0"/>
              </a:rPr>
              <a:t>17</a:t>
            </a:r>
          </a:p>
          <a:p>
            <a:pPr algn="ctr" eaLnBrk="1" fontAlgn="base" hangingPunct="1">
              <a:spcBef>
                <a:spcPct val="50000"/>
              </a:spcBef>
              <a:spcAft>
                <a:spcPct val="0"/>
              </a:spcAft>
            </a:pPr>
            <a:endParaRPr lang="en-US" altLang="en-US" sz="100" b="1">
              <a:solidFill>
                <a:srgbClr val="000066"/>
              </a:solidFill>
              <a:latin typeface="Rockwell" panose="02060603020205020403" pitchFamily="18" charset="0"/>
            </a:endParaRPr>
          </a:p>
          <a:p>
            <a:pPr algn="ctr" eaLnBrk="1" fontAlgn="base" hangingPunct="1">
              <a:spcBef>
                <a:spcPct val="50000"/>
              </a:spcBef>
              <a:spcAft>
                <a:spcPct val="0"/>
              </a:spcAft>
            </a:pPr>
            <a:r>
              <a:rPr lang="en-US" altLang="en-US" sz="3000" b="1">
                <a:solidFill>
                  <a:srgbClr val="381AEA"/>
                </a:solidFill>
                <a:latin typeface="Rockwell" panose="02060603020205020403" pitchFamily="18" charset="0"/>
              </a:rPr>
              <a:t>12</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10</a:t>
            </a:r>
          </a:p>
          <a:p>
            <a:pPr algn="ctr" eaLnBrk="1" fontAlgn="base" hangingPunct="1">
              <a:spcBef>
                <a:spcPct val="50000"/>
              </a:spcBef>
              <a:spcAft>
                <a:spcPct val="0"/>
              </a:spcAft>
            </a:pPr>
            <a:r>
              <a:rPr lang="en-US" altLang="en-US" sz="1013" b="1">
                <a:solidFill>
                  <a:srgbClr val="381AEA"/>
                </a:solidFill>
                <a:latin typeface="Rockwell" panose="02060603020205020403" pitchFamily="18" charset="0"/>
              </a:rPr>
              <a:t>Meters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11</a:t>
            </a:fld>
            <a:endParaRPr lang="en-US" altLang="en-US">
              <a:solidFill>
                <a:srgbClr val="000066"/>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8091" y="2222302"/>
            <a:ext cx="5879306" cy="2093119"/>
          </a:xfrm>
          <a:prstGeom prst="rect">
            <a:avLst/>
          </a:prstGeom>
        </p:spPr>
      </p:pic>
    </p:spTree>
    <p:extLst>
      <p:ext uri="{BB962C8B-B14F-4D97-AF65-F5344CB8AC3E}">
        <p14:creationId xmlns:p14="http://schemas.microsoft.com/office/powerpoint/2010/main" val="508998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11363">
                                            <p:txEl>
                                              <p:pRg st="0" end="0"/>
                                            </p:txEl>
                                          </p:spTgt>
                                        </p:tgtEl>
                                        <p:attrNameLst>
                                          <p:attrName>style.visibility</p:attrName>
                                        </p:attrNameLst>
                                      </p:cBhvr>
                                      <p:to>
                                        <p:strVal val="visible"/>
                                      </p:to>
                                    </p:set>
                                    <p:animEffect transition="in" filter="wipe(up)">
                                      <p:cBhvr>
                                        <p:cTn id="7" dur="1000"/>
                                        <p:tgtEl>
                                          <p:spTgt spid="4111363">
                                            <p:txEl>
                                              <p:pRg st="0" end="0"/>
                                            </p:txEl>
                                          </p:spTgt>
                                        </p:tgtEl>
                                      </p:cBhvr>
                                    </p:animEffect>
                                  </p:childTnLst>
                                </p:cTn>
                              </p:par>
                            </p:childTnLst>
                          </p:cTn>
                        </p:par>
                        <p:par>
                          <p:cTn id="8" fill="hold" nodeType="withGroup">
                            <p:stCondLst>
                              <p:cond delay="1000"/>
                            </p:stCondLst>
                            <p:childTnLst>
                              <p:par>
                                <p:cTn id="9" presetID="2" presetClass="entr" presetSubtype="3" fill="hold" nodeType="afterEffect">
                                  <p:stCondLst>
                                    <p:cond delay="500"/>
                                  </p:stCondLst>
                                  <p:childTnLst>
                                    <p:set>
                                      <p:cBhvr>
                                        <p:cTn id="10" dur="1" fill="hold">
                                          <p:stCondLst>
                                            <p:cond delay="0"/>
                                          </p:stCondLst>
                                        </p:cTn>
                                        <p:tgtEl>
                                          <p:spTgt spid="4111363">
                                            <p:txEl>
                                              <p:pRg st="1" end="1"/>
                                            </p:txEl>
                                          </p:spTgt>
                                        </p:tgtEl>
                                        <p:attrNameLst>
                                          <p:attrName>style.visibility</p:attrName>
                                        </p:attrNameLst>
                                      </p:cBhvr>
                                      <p:to>
                                        <p:strVal val="visible"/>
                                      </p:to>
                                    </p:set>
                                    <p:anim calcmode="lin" valueType="num">
                                      <p:cBhvr additive="base">
                                        <p:cTn id="11" dur="1000" fill="hold"/>
                                        <p:tgtEl>
                                          <p:spTgt spid="4111363">
                                            <p:txEl>
                                              <p:pRg st="1" end="1"/>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4111363">
                                            <p:txEl>
                                              <p:pRg st="1" end="1"/>
                                            </p:txEl>
                                          </p:spTgt>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4111375"/>
                                        </p:tgtEl>
                                        <p:attrNameLst>
                                          <p:attrName>style.visibility</p:attrName>
                                        </p:attrNameLst>
                                      </p:cBhvr>
                                      <p:to>
                                        <p:strVal val="visible"/>
                                      </p:to>
                                    </p:set>
                                    <p:anim calcmode="lin" valueType="num">
                                      <p:cBhvr additive="base">
                                        <p:cTn id="16" dur="1000" fill="hold"/>
                                        <p:tgtEl>
                                          <p:spTgt spid="4111375"/>
                                        </p:tgtEl>
                                        <p:attrNameLst>
                                          <p:attrName>ppt_x</p:attrName>
                                        </p:attrNameLst>
                                      </p:cBhvr>
                                      <p:tavLst>
                                        <p:tav tm="0">
                                          <p:val>
                                            <p:strVal val="0-#ppt_w/2"/>
                                          </p:val>
                                        </p:tav>
                                        <p:tav tm="100000">
                                          <p:val>
                                            <p:strVal val="#ppt_x"/>
                                          </p:val>
                                        </p:tav>
                                      </p:tavLst>
                                    </p:anim>
                                    <p:anim calcmode="lin" valueType="num">
                                      <p:cBhvr additive="base">
                                        <p:cTn id="17" dur="1000" fill="hold"/>
                                        <p:tgtEl>
                                          <p:spTgt spid="4111375"/>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Effect transition="in" filter="fade">
                                      <p:cBhvr>
                                        <p:cTn id="22" dur="1000"/>
                                        <p:tgtEl>
                                          <p:spTgt spid="5"/>
                                        </p:tgtEl>
                                      </p:cBhvr>
                                    </p:animEffect>
                                  </p:childTnLst>
                                </p:cTn>
                              </p:par>
                            </p:childTnLst>
                          </p:cTn>
                        </p:par>
                        <p:par>
                          <p:cTn id="23" fill="hold">
                            <p:stCondLst>
                              <p:cond delay="3500"/>
                            </p:stCondLst>
                            <p:childTnLst>
                              <p:par>
                                <p:cTn id="24" presetID="2" presetClass="entr" presetSubtype="4" fill="hold" grpId="0" nodeType="afterEffect">
                                  <p:stCondLst>
                                    <p:cond delay="0"/>
                                  </p:stCondLst>
                                  <p:childTnLst>
                                    <p:set>
                                      <p:cBhvr>
                                        <p:cTn id="25" dur="1" fill="hold">
                                          <p:stCondLst>
                                            <p:cond delay="0"/>
                                          </p:stCondLst>
                                        </p:cTn>
                                        <p:tgtEl>
                                          <p:spTgt spid="4111367"/>
                                        </p:tgtEl>
                                        <p:attrNameLst>
                                          <p:attrName>style.visibility</p:attrName>
                                        </p:attrNameLst>
                                      </p:cBhvr>
                                      <p:to>
                                        <p:strVal val="visible"/>
                                      </p:to>
                                    </p:set>
                                    <p:anim calcmode="lin" valueType="num">
                                      <p:cBhvr additive="base">
                                        <p:cTn id="26" dur="1000" fill="hold"/>
                                        <p:tgtEl>
                                          <p:spTgt spid="4111367"/>
                                        </p:tgtEl>
                                        <p:attrNameLst>
                                          <p:attrName>ppt_x</p:attrName>
                                        </p:attrNameLst>
                                      </p:cBhvr>
                                      <p:tavLst>
                                        <p:tav tm="0">
                                          <p:val>
                                            <p:strVal val="#ppt_x"/>
                                          </p:val>
                                        </p:tav>
                                        <p:tav tm="100000">
                                          <p:val>
                                            <p:strVal val="#ppt_x"/>
                                          </p:val>
                                        </p:tav>
                                      </p:tavLst>
                                    </p:anim>
                                    <p:anim calcmode="lin" valueType="num">
                                      <p:cBhvr additive="base">
                                        <p:cTn id="27" dur="1000" fill="hold"/>
                                        <p:tgtEl>
                                          <p:spTgt spid="41113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1367" grpId="0"/>
      <p:bldP spid="411137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1294210" y="325041"/>
            <a:ext cx="6653213" cy="59412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11363" name="Rectangle 3"/>
          <p:cNvSpPr>
            <a:spLocks noGrp="1" noChangeArrowheads="1"/>
          </p:cNvSpPr>
          <p:nvPr>
            <p:ph type="body" idx="4294967295"/>
          </p:nvPr>
        </p:nvSpPr>
        <p:spPr>
          <a:xfrm>
            <a:off x="1143000" y="1279922"/>
            <a:ext cx="6858000" cy="946547"/>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90000"/>
              </a:lnSpc>
              <a:buFont typeface="Wingdings" panose="05000000000000000000" pitchFamily="2" charset="2"/>
              <a:buChar char="Ø"/>
            </a:pPr>
            <a:r>
              <a:rPr lang="en-US" altLang="en-US" sz="1800" b="1"/>
              <a:t>General class control operator frequency privileges</a:t>
            </a:r>
            <a:r>
              <a:rPr lang="en-US" altLang="en-US" b="1"/>
              <a:t> </a:t>
            </a:r>
            <a:r>
              <a:rPr lang="en-US" altLang="en-US" sz="900" b="1"/>
              <a:t>(cont)</a:t>
            </a:r>
          </a:p>
          <a:p>
            <a:pPr marL="628650" lvl="1" indent="-285750" eaLnBrk="1" hangingPunct="1">
              <a:lnSpc>
                <a:spcPct val="90000"/>
              </a:lnSpc>
            </a:pPr>
            <a:r>
              <a:rPr lang="en-US" altLang="en-US" b="1"/>
              <a:t>A General Class license holder is granted </a:t>
            </a:r>
            <a:r>
              <a:rPr lang="en-US" altLang="en-US" b="1">
                <a:solidFill>
                  <a:schemeClr val="accent2"/>
                </a:solidFill>
              </a:rPr>
              <a:t>all</a:t>
            </a:r>
            <a:r>
              <a:rPr lang="en-US" altLang="en-US" b="1"/>
              <a:t> amateur frequency privileges on the following: </a:t>
            </a:r>
            <a:r>
              <a:rPr lang="en-US" altLang="en-US" sz="750"/>
              <a:t>(G1A01)</a:t>
            </a:r>
            <a:r>
              <a:rPr lang="en-US" altLang="en-US" b="1"/>
              <a:t> </a:t>
            </a:r>
          </a:p>
          <a:p>
            <a:pPr marL="628650" lvl="1" indent="-285750" eaLnBrk="1" hangingPunct="1">
              <a:lnSpc>
                <a:spcPct val="90000"/>
              </a:lnSpc>
            </a:pPr>
            <a:endParaRPr lang="en-US" altLang="en-US" b="1"/>
          </a:p>
        </p:txBody>
      </p:sp>
      <p:sp>
        <p:nvSpPr>
          <p:cNvPr id="4111367" name="Rectangle 7"/>
          <p:cNvSpPr>
            <a:spLocks noChangeArrowheads="1"/>
          </p:cNvSpPr>
          <p:nvPr/>
        </p:nvSpPr>
        <p:spPr bwMode="auto">
          <a:xfrm>
            <a:off x="3028950" y="4629150"/>
            <a:ext cx="3371850" cy="31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2" eaLnBrk="1" fontAlgn="base" hangingPunct="1">
              <a:lnSpc>
                <a:spcPct val="150000"/>
              </a:lnSpc>
              <a:spcBef>
                <a:spcPct val="0"/>
              </a:spcBef>
              <a:spcAft>
                <a:spcPct val="0"/>
              </a:spcAft>
            </a:pPr>
            <a:r>
              <a:rPr lang="en-US" altLang="en-US" sz="1050" b="1">
                <a:solidFill>
                  <a:srgbClr val="381AEA"/>
                </a:solidFill>
                <a:latin typeface="Rockwell" panose="02060603020205020403" pitchFamily="18" charset="0"/>
              </a:rPr>
              <a:t>CW, RTTY, data, phone, and image</a:t>
            </a:r>
          </a:p>
        </p:txBody>
      </p:sp>
      <p:sp>
        <p:nvSpPr>
          <p:cNvPr id="4111375" name="Text Box 15"/>
          <p:cNvSpPr txBox="1">
            <a:spLocks noChangeArrowheads="1"/>
          </p:cNvSpPr>
          <p:nvPr/>
        </p:nvSpPr>
        <p:spPr bwMode="auto">
          <a:xfrm>
            <a:off x="1143000" y="2658666"/>
            <a:ext cx="85725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160</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60</a:t>
            </a:r>
          </a:p>
          <a:p>
            <a:pPr algn="ctr" eaLnBrk="1" fontAlgn="base" hangingPunct="1">
              <a:spcBef>
                <a:spcPct val="50000"/>
              </a:spcBef>
              <a:spcAft>
                <a:spcPct val="0"/>
              </a:spcAft>
            </a:pPr>
            <a:endParaRPr lang="en-US" altLang="en-US" sz="100" b="1">
              <a:solidFill>
                <a:srgbClr val="381AEA"/>
              </a:solidFill>
              <a:latin typeface="Rockwell" panose="02060603020205020403" pitchFamily="18" charset="0"/>
            </a:endParaRP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30</a:t>
            </a:r>
          </a:p>
          <a:p>
            <a:pPr algn="ctr" eaLnBrk="1" fontAlgn="base" hangingPunct="1">
              <a:spcBef>
                <a:spcPct val="50000"/>
              </a:spcBef>
              <a:spcAft>
                <a:spcPct val="0"/>
              </a:spcAft>
            </a:pPr>
            <a:endParaRPr lang="en-US" altLang="en-US" sz="100" b="1">
              <a:solidFill>
                <a:srgbClr val="381AEA"/>
              </a:solidFill>
              <a:latin typeface="Rockwell" panose="02060603020205020403" pitchFamily="18" charset="0"/>
            </a:endParaRPr>
          </a:p>
          <a:p>
            <a:pPr algn="ctr" eaLnBrk="1" fontAlgn="base" hangingPunct="1">
              <a:spcBef>
                <a:spcPct val="50000"/>
              </a:spcBef>
              <a:spcAft>
                <a:spcPct val="0"/>
              </a:spcAft>
            </a:pPr>
            <a:r>
              <a:rPr lang="en-US" altLang="en-US" sz="900">
                <a:solidFill>
                  <a:srgbClr val="000066"/>
                </a:solidFill>
                <a:latin typeface="Rockwell" panose="02060603020205020403" pitchFamily="18" charset="0"/>
              </a:rPr>
              <a:t>17</a:t>
            </a:r>
          </a:p>
          <a:p>
            <a:pPr algn="ctr" eaLnBrk="1" fontAlgn="base" hangingPunct="1">
              <a:spcBef>
                <a:spcPct val="50000"/>
              </a:spcBef>
              <a:spcAft>
                <a:spcPct val="0"/>
              </a:spcAft>
            </a:pPr>
            <a:endParaRPr lang="en-US" altLang="en-US" sz="100" b="1">
              <a:solidFill>
                <a:srgbClr val="000066"/>
              </a:solidFill>
              <a:latin typeface="Rockwell" panose="02060603020205020403" pitchFamily="18" charset="0"/>
            </a:endParaRPr>
          </a:p>
          <a:p>
            <a:pPr algn="ctr" eaLnBrk="1" fontAlgn="base" hangingPunct="1">
              <a:spcBef>
                <a:spcPct val="50000"/>
              </a:spcBef>
              <a:spcAft>
                <a:spcPct val="0"/>
              </a:spcAft>
            </a:pPr>
            <a:r>
              <a:rPr lang="en-US" altLang="en-US" sz="900">
                <a:solidFill>
                  <a:srgbClr val="000066"/>
                </a:solidFill>
                <a:latin typeface="Rockwell" panose="02060603020205020403" pitchFamily="18" charset="0"/>
              </a:rPr>
              <a:t>12</a:t>
            </a:r>
          </a:p>
          <a:p>
            <a:pPr algn="ctr" eaLnBrk="1" fontAlgn="base" hangingPunct="1">
              <a:spcBef>
                <a:spcPct val="50000"/>
              </a:spcBef>
              <a:spcAft>
                <a:spcPct val="0"/>
              </a:spcAft>
            </a:pPr>
            <a:r>
              <a:rPr lang="en-US" altLang="en-US" sz="3000" b="1">
                <a:solidFill>
                  <a:srgbClr val="381AEA"/>
                </a:solidFill>
                <a:latin typeface="Rockwell" panose="02060603020205020403" pitchFamily="18" charset="0"/>
              </a:rPr>
              <a:t>10</a:t>
            </a:r>
          </a:p>
          <a:p>
            <a:pPr algn="ctr" eaLnBrk="1" fontAlgn="base" hangingPunct="1">
              <a:spcBef>
                <a:spcPct val="50000"/>
              </a:spcBef>
              <a:spcAft>
                <a:spcPct val="0"/>
              </a:spcAft>
            </a:pPr>
            <a:r>
              <a:rPr lang="en-US" altLang="en-US" sz="1013" b="1">
                <a:solidFill>
                  <a:srgbClr val="381AEA"/>
                </a:solidFill>
                <a:latin typeface="Rockwell" panose="02060603020205020403" pitchFamily="18" charset="0"/>
              </a:rPr>
              <a:t>Meters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12</a:t>
            </a:fld>
            <a:endParaRPr lang="en-US" altLang="en-US">
              <a:solidFill>
                <a:srgbClr val="000066"/>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0250" y="2226469"/>
            <a:ext cx="5886450" cy="2135981"/>
          </a:xfrm>
          <a:prstGeom prst="rect">
            <a:avLst/>
          </a:prstGeom>
        </p:spPr>
      </p:pic>
    </p:spTree>
    <p:extLst>
      <p:ext uri="{BB962C8B-B14F-4D97-AF65-F5344CB8AC3E}">
        <p14:creationId xmlns:p14="http://schemas.microsoft.com/office/powerpoint/2010/main" val="681939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11363">
                                            <p:txEl>
                                              <p:pRg st="0" end="0"/>
                                            </p:txEl>
                                          </p:spTgt>
                                        </p:tgtEl>
                                        <p:attrNameLst>
                                          <p:attrName>style.visibility</p:attrName>
                                        </p:attrNameLst>
                                      </p:cBhvr>
                                      <p:to>
                                        <p:strVal val="visible"/>
                                      </p:to>
                                    </p:set>
                                    <p:animEffect transition="in" filter="wipe(up)">
                                      <p:cBhvr>
                                        <p:cTn id="7" dur="1000"/>
                                        <p:tgtEl>
                                          <p:spTgt spid="4111363">
                                            <p:txEl>
                                              <p:pRg st="0" end="0"/>
                                            </p:txEl>
                                          </p:spTgt>
                                        </p:tgtEl>
                                      </p:cBhvr>
                                    </p:animEffect>
                                  </p:childTnLst>
                                </p:cTn>
                              </p:par>
                            </p:childTnLst>
                          </p:cTn>
                        </p:par>
                        <p:par>
                          <p:cTn id="8" fill="hold" nodeType="withGroup">
                            <p:stCondLst>
                              <p:cond delay="1000"/>
                            </p:stCondLst>
                            <p:childTnLst>
                              <p:par>
                                <p:cTn id="9" presetID="2" presetClass="entr" presetSubtype="3" fill="hold" nodeType="afterEffect">
                                  <p:stCondLst>
                                    <p:cond delay="500"/>
                                  </p:stCondLst>
                                  <p:childTnLst>
                                    <p:set>
                                      <p:cBhvr>
                                        <p:cTn id="10" dur="1" fill="hold">
                                          <p:stCondLst>
                                            <p:cond delay="0"/>
                                          </p:stCondLst>
                                        </p:cTn>
                                        <p:tgtEl>
                                          <p:spTgt spid="4111363">
                                            <p:txEl>
                                              <p:pRg st="1" end="1"/>
                                            </p:txEl>
                                          </p:spTgt>
                                        </p:tgtEl>
                                        <p:attrNameLst>
                                          <p:attrName>style.visibility</p:attrName>
                                        </p:attrNameLst>
                                      </p:cBhvr>
                                      <p:to>
                                        <p:strVal val="visible"/>
                                      </p:to>
                                    </p:set>
                                    <p:anim calcmode="lin" valueType="num">
                                      <p:cBhvr additive="base">
                                        <p:cTn id="11" dur="1000" fill="hold"/>
                                        <p:tgtEl>
                                          <p:spTgt spid="4111363">
                                            <p:txEl>
                                              <p:pRg st="1" end="1"/>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4111363">
                                            <p:txEl>
                                              <p:pRg st="1" end="1"/>
                                            </p:txEl>
                                          </p:spTgt>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4111375"/>
                                        </p:tgtEl>
                                        <p:attrNameLst>
                                          <p:attrName>style.visibility</p:attrName>
                                        </p:attrNameLst>
                                      </p:cBhvr>
                                      <p:to>
                                        <p:strVal val="visible"/>
                                      </p:to>
                                    </p:set>
                                    <p:anim calcmode="lin" valueType="num">
                                      <p:cBhvr additive="base">
                                        <p:cTn id="16" dur="1000" fill="hold"/>
                                        <p:tgtEl>
                                          <p:spTgt spid="4111375"/>
                                        </p:tgtEl>
                                        <p:attrNameLst>
                                          <p:attrName>ppt_x</p:attrName>
                                        </p:attrNameLst>
                                      </p:cBhvr>
                                      <p:tavLst>
                                        <p:tav tm="0">
                                          <p:val>
                                            <p:strVal val="0-#ppt_w/2"/>
                                          </p:val>
                                        </p:tav>
                                        <p:tav tm="100000">
                                          <p:val>
                                            <p:strVal val="#ppt_x"/>
                                          </p:val>
                                        </p:tav>
                                      </p:tavLst>
                                    </p:anim>
                                    <p:anim calcmode="lin" valueType="num">
                                      <p:cBhvr additive="base">
                                        <p:cTn id="17" dur="1000" fill="hold"/>
                                        <p:tgtEl>
                                          <p:spTgt spid="4111375"/>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Effect transition="in" filter="fade">
                                      <p:cBhvr>
                                        <p:cTn id="22" dur="1000"/>
                                        <p:tgtEl>
                                          <p:spTgt spid="4"/>
                                        </p:tgtEl>
                                      </p:cBhvr>
                                    </p:animEffect>
                                  </p:childTnLst>
                                </p:cTn>
                              </p:par>
                            </p:childTnLst>
                          </p:cTn>
                        </p:par>
                        <p:par>
                          <p:cTn id="23" fill="hold">
                            <p:stCondLst>
                              <p:cond delay="3500"/>
                            </p:stCondLst>
                            <p:childTnLst>
                              <p:par>
                                <p:cTn id="24" presetID="2" presetClass="entr" presetSubtype="4" fill="hold" grpId="0" nodeType="afterEffect">
                                  <p:stCondLst>
                                    <p:cond delay="0"/>
                                  </p:stCondLst>
                                  <p:childTnLst>
                                    <p:set>
                                      <p:cBhvr>
                                        <p:cTn id="25" dur="1" fill="hold">
                                          <p:stCondLst>
                                            <p:cond delay="0"/>
                                          </p:stCondLst>
                                        </p:cTn>
                                        <p:tgtEl>
                                          <p:spTgt spid="4111367"/>
                                        </p:tgtEl>
                                        <p:attrNameLst>
                                          <p:attrName>style.visibility</p:attrName>
                                        </p:attrNameLst>
                                      </p:cBhvr>
                                      <p:to>
                                        <p:strVal val="visible"/>
                                      </p:to>
                                    </p:set>
                                    <p:anim calcmode="lin" valueType="num">
                                      <p:cBhvr additive="base">
                                        <p:cTn id="26" dur="1000" fill="hold"/>
                                        <p:tgtEl>
                                          <p:spTgt spid="4111367"/>
                                        </p:tgtEl>
                                        <p:attrNameLst>
                                          <p:attrName>ppt_x</p:attrName>
                                        </p:attrNameLst>
                                      </p:cBhvr>
                                      <p:tavLst>
                                        <p:tav tm="0">
                                          <p:val>
                                            <p:strVal val="#ppt_x"/>
                                          </p:val>
                                        </p:tav>
                                        <p:tav tm="100000">
                                          <p:val>
                                            <p:strVal val="#ppt_x"/>
                                          </p:val>
                                        </p:tav>
                                      </p:tavLst>
                                    </p:anim>
                                    <p:anim calcmode="lin" valueType="num">
                                      <p:cBhvr additive="base">
                                        <p:cTn id="27" dur="1000" fill="hold"/>
                                        <p:tgtEl>
                                          <p:spTgt spid="41113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1367" grpId="0"/>
      <p:bldP spid="411137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idx="4294967295"/>
          </p:nvPr>
        </p:nvSpPr>
        <p:spPr>
          <a:xfrm>
            <a:off x="1316831" y="296466"/>
            <a:ext cx="6481763" cy="65127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15459" name="Rectangle 3"/>
          <p:cNvSpPr>
            <a:spLocks noGrp="1" noChangeArrowheads="1"/>
          </p:cNvSpPr>
          <p:nvPr>
            <p:ph type="body" idx="4294967295"/>
          </p:nvPr>
        </p:nvSpPr>
        <p:spPr>
          <a:xfrm>
            <a:off x="1143000" y="1279923"/>
            <a:ext cx="6903268" cy="3292077"/>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r>
              <a:rPr lang="en-US" altLang="en-US" sz="1800" b="1"/>
              <a:t>General class control operator frequency privileges </a:t>
            </a:r>
            <a:r>
              <a:rPr lang="en-US" altLang="en-US" sz="900" b="1"/>
              <a:t>(</a:t>
            </a:r>
            <a:r>
              <a:rPr lang="en-US" altLang="en-US" sz="900" b="1" err="1"/>
              <a:t>cont</a:t>
            </a:r>
            <a:r>
              <a:rPr lang="en-US" altLang="en-US" sz="900" b="1"/>
              <a:t>)</a:t>
            </a:r>
          </a:p>
          <a:p>
            <a:pPr lvl="2" eaLnBrk="1" hangingPunct="1">
              <a:buFont typeface="Wingdings" panose="05000000000000000000" pitchFamily="2" charset="2"/>
              <a:buChar char="v"/>
            </a:pPr>
            <a:r>
              <a:rPr lang="en-US" altLang="en-US" sz="1050" b="1"/>
              <a:t>(</a:t>
            </a:r>
            <a:r>
              <a:rPr lang="en-US" altLang="en-US" b="1"/>
              <a:t>Recap</a:t>
            </a:r>
            <a:r>
              <a:rPr lang="en-US" altLang="en-US" sz="1050" b="1"/>
              <a:t>)</a:t>
            </a:r>
            <a:endParaRPr lang="en-US" altLang="en-US" sz="750" b="1"/>
          </a:p>
          <a:p>
            <a:pPr marL="628650" lvl="1" indent="-285750" eaLnBrk="1" hangingPunct="1"/>
            <a:r>
              <a:rPr lang="en-US" altLang="en-US" b="1"/>
              <a:t>A General Class license holder is granted </a:t>
            </a:r>
            <a:r>
              <a:rPr lang="en-US" altLang="en-US" b="1">
                <a:solidFill>
                  <a:schemeClr val="accent2"/>
                </a:solidFill>
              </a:rPr>
              <a:t>all</a:t>
            </a:r>
            <a:r>
              <a:rPr lang="en-US" altLang="en-US" b="1"/>
              <a:t> amateur frequency privileges on the following: </a:t>
            </a:r>
            <a:r>
              <a:rPr lang="en-US" altLang="en-US" sz="750"/>
              <a:t>(G1A01)</a:t>
            </a:r>
            <a:r>
              <a:rPr lang="en-US" altLang="en-US" b="1"/>
              <a:t> </a:t>
            </a:r>
          </a:p>
          <a:p>
            <a:pPr marL="1314450" lvl="3" indent="-285750" eaLnBrk="1" hangingPunct="1"/>
            <a:r>
              <a:rPr lang="en-US" altLang="en-US" b="1"/>
              <a:t>160-meters</a:t>
            </a:r>
          </a:p>
          <a:p>
            <a:pPr marL="1314450" lvl="3" indent="-285750" eaLnBrk="1" hangingPunct="1"/>
            <a:r>
              <a:rPr lang="en-US" altLang="en-US" b="1"/>
              <a:t>60-meters</a:t>
            </a:r>
          </a:p>
          <a:p>
            <a:pPr marL="1314450" lvl="3" indent="-285750" eaLnBrk="1" hangingPunct="1"/>
            <a:r>
              <a:rPr lang="en-US" altLang="en-US" b="1"/>
              <a:t>30-meters</a:t>
            </a:r>
          </a:p>
          <a:p>
            <a:pPr marL="1314450" lvl="3" indent="-285750" eaLnBrk="1" hangingPunct="1"/>
            <a:r>
              <a:rPr lang="en-US" altLang="en-US" b="1"/>
              <a:t>17-meters</a:t>
            </a:r>
          </a:p>
          <a:p>
            <a:pPr marL="1314450" lvl="3" indent="-285750" eaLnBrk="1" hangingPunct="1"/>
            <a:r>
              <a:rPr lang="en-US" altLang="en-US" b="1"/>
              <a:t>12-meters</a:t>
            </a:r>
          </a:p>
          <a:p>
            <a:pPr marL="1314450" lvl="3" indent="-285750" eaLnBrk="1" hangingPunct="1"/>
            <a:r>
              <a:rPr lang="en-US" altLang="en-US" b="1"/>
              <a:t>10-meters</a:t>
            </a:r>
          </a:p>
          <a:p>
            <a:pPr marL="1314450" lvl="3" indent="-285750" eaLnBrk="1" hangingPunct="1">
              <a:buNone/>
            </a:pPr>
            <a:endParaRPr lang="en-US" altLang="en-US" b="1"/>
          </a:p>
          <a:p>
            <a:pPr marL="971550" lvl="2" indent="-285750" eaLnBrk="1" hangingPunct="1">
              <a:buNone/>
            </a:pPr>
            <a:r>
              <a:rPr lang="en-US" altLang="en-US" b="1"/>
              <a:t>All of these bands…..all privileges for General.     </a:t>
            </a:r>
            <a:endParaRPr lang="en-US" altLang="en-US" sz="1050" b="1"/>
          </a:p>
          <a:p>
            <a:pPr marL="971550" lvl="2" indent="-285750" eaLnBrk="1" hangingPunct="1"/>
            <a:endParaRPr lang="en-US" altLang="en-US" b="1"/>
          </a:p>
          <a:p>
            <a:pPr marL="285750" indent="-285750" eaLnBrk="1" hangingPunct="1">
              <a:buNone/>
            </a:pPr>
            <a:endParaRPr lang="en-US" altLang="en-US"/>
          </a:p>
        </p:txBody>
      </p:sp>
      <p:sp>
        <p:nvSpPr>
          <p:cNvPr id="26630" name="Text Box 6"/>
          <p:cNvSpPr txBox="1">
            <a:spLocks noChangeArrowheads="1"/>
          </p:cNvSpPr>
          <p:nvPr/>
        </p:nvSpPr>
        <p:spPr bwMode="auto">
          <a:xfrm>
            <a:off x="6260834" y="4318993"/>
            <a:ext cx="1296591"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a:solidFill>
                  <a:srgbClr val="FF0000"/>
                </a:solidFill>
                <a:latin typeface="Rockwell" panose="02060603020205020403" pitchFamily="18" charset="0"/>
              </a:rPr>
              <a:t>(answer is six bands)</a:t>
            </a:r>
            <a:endParaRPr lang="en-US" altLang="en-US" sz="1013">
              <a:solidFill>
                <a:srgbClr val="000066"/>
              </a:solidFill>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13</a:t>
            </a:fld>
            <a:endParaRPr lang="en-US" altLang="en-US">
              <a:solidFill>
                <a:srgbClr val="000066"/>
              </a:solidFill>
            </a:endParaRPr>
          </a:p>
        </p:txBody>
      </p:sp>
    </p:spTree>
    <p:extLst>
      <p:ext uri="{BB962C8B-B14F-4D97-AF65-F5344CB8AC3E}">
        <p14:creationId xmlns:p14="http://schemas.microsoft.com/office/powerpoint/2010/main" val="30036748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500"/>
                                  </p:stCondLst>
                                  <p:childTnLst>
                                    <p:set>
                                      <p:cBhvr>
                                        <p:cTn id="6" dur="1" fill="hold">
                                          <p:stCondLst>
                                            <p:cond delay="0"/>
                                          </p:stCondLst>
                                        </p:cTn>
                                        <p:tgtEl>
                                          <p:spTgt spid="4115459">
                                            <p:txEl>
                                              <p:pRg st="0" end="0"/>
                                            </p:txEl>
                                          </p:spTgt>
                                        </p:tgtEl>
                                        <p:attrNameLst>
                                          <p:attrName>style.visibility</p:attrName>
                                        </p:attrNameLst>
                                      </p:cBhvr>
                                      <p:to>
                                        <p:strVal val="visible"/>
                                      </p:to>
                                    </p:set>
                                    <p:animEffect transition="in" filter="wipe(up)">
                                      <p:cBhvr>
                                        <p:cTn id="7" dur="1000"/>
                                        <p:tgtEl>
                                          <p:spTgt spid="4115459">
                                            <p:txEl>
                                              <p:pRg st="0" end="0"/>
                                            </p:txEl>
                                          </p:spTgt>
                                        </p:tgtEl>
                                      </p:cBhvr>
                                    </p:animEffect>
                                  </p:childTnLst>
                                </p:cTn>
                              </p:par>
                            </p:childTnLst>
                          </p:cTn>
                        </p:par>
                        <p:par>
                          <p:cTn id="8" fill="hold">
                            <p:stCondLst>
                              <p:cond delay="1500"/>
                            </p:stCondLst>
                            <p:childTnLst>
                              <p:par>
                                <p:cTn id="9" presetID="22" presetClass="entr" presetSubtype="8" fill="hold" nodeType="afterEffect">
                                  <p:stCondLst>
                                    <p:cond delay="500"/>
                                  </p:stCondLst>
                                  <p:childTnLst>
                                    <p:set>
                                      <p:cBhvr>
                                        <p:cTn id="10" dur="1" fill="hold">
                                          <p:stCondLst>
                                            <p:cond delay="0"/>
                                          </p:stCondLst>
                                        </p:cTn>
                                        <p:tgtEl>
                                          <p:spTgt spid="4115459">
                                            <p:txEl>
                                              <p:pRg st="1" end="1"/>
                                            </p:txEl>
                                          </p:spTgt>
                                        </p:tgtEl>
                                        <p:attrNameLst>
                                          <p:attrName>style.visibility</p:attrName>
                                        </p:attrNameLst>
                                      </p:cBhvr>
                                      <p:to>
                                        <p:strVal val="visible"/>
                                      </p:to>
                                    </p:set>
                                    <p:animEffect transition="in" filter="wipe(left)">
                                      <p:cBhvr>
                                        <p:cTn id="11" dur="1000"/>
                                        <p:tgtEl>
                                          <p:spTgt spid="4115459">
                                            <p:txEl>
                                              <p:pRg st="1" end="1"/>
                                            </p:txEl>
                                          </p:spTgt>
                                        </p:tgtEl>
                                      </p:cBhvr>
                                    </p:animEffect>
                                  </p:childTnLst>
                                </p:cTn>
                              </p:par>
                            </p:childTnLst>
                          </p:cTn>
                        </p:par>
                        <p:par>
                          <p:cTn id="12" fill="hold" nodeType="withGroup">
                            <p:stCondLst>
                              <p:cond delay="3000"/>
                            </p:stCondLst>
                            <p:childTnLst>
                              <p:par>
                                <p:cTn id="13" presetID="2" presetClass="entr" presetSubtype="3" fill="hold" nodeType="afterEffect">
                                  <p:stCondLst>
                                    <p:cond delay="500"/>
                                  </p:stCondLst>
                                  <p:childTnLst>
                                    <p:set>
                                      <p:cBhvr>
                                        <p:cTn id="14" dur="1" fill="hold">
                                          <p:stCondLst>
                                            <p:cond delay="0"/>
                                          </p:stCondLst>
                                        </p:cTn>
                                        <p:tgtEl>
                                          <p:spTgt spid="4115459">
                                            <p:txEl>
                                              <p:pRg st="2" end="2"/>
                                            </p:txEl>
                                          </p:spTgt>
                                        </p:tgtEl>
                                        <p:attrNameLst>
                                          <p:attrName>style.visibility</p:attrName>
                                        </p:attrNameLst>
                                      </p:cBhvr>
                                      <p:to>
                                        <p:strVal val="visible"/>
                                      </p:to>
                                    </p:set>
                                    <p:anim calcmode="lin" valueType="num">
                                      <p:cBhvr additive="base">
                                        <p:cTn id="15" dur="1000" fill="hold"/>
                                        <p:tgtEl>
                                          <p:spTgt spid="4115459">
                                            <p:txEl>
                                              <p:pRg st="2" end="2"/>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4115459">
                                            <p:txEl>
                                              <p:pRg st="2" end="2"/>
                                            </p:txEl>
                                          </p:spTgt>
                                        </p:tgtEl>
                                        <p:attrNameLst>
                                          <p:attrName>ppt_y</p:attrName>
                                        </p:attrNameLst>
                                      </p:cBhvr>
                                      <p:tavLst>
                                        <p:tav tm="0">
                                          <p:val>
                                            <p:strVal val="0-#ppt_h/2"/>
                                          </p:val>
                                        </p:tav>
                                        <p:tav tm="100000">
                                          <p:val>
                                            <p:strVal val="#ppt_y"/>
                                          </p:val>
                                        </p:tav>
                                      </p:tavLst>
                                    </p:anim>
                                  </p:childTnLst>
                                </p:cTn>
                              </p:par>
                            </p:childTnLst>
                          </p:cTn>
                        </p:par>
                        <p:par>
                          <p:cTn id="17" fill="hold" nodeType="afterGroup">
                            <p:stCondLst>
                              <p:cond delay="4500"/>
                            </p:stCondLst>
                            <p:childTnLst>
                              <p:par>
                                <p:cTn id="18" presetID="54" presetClass="entr" presetSubtype="0" accel="100000" fill="hold" nodeType="afterEffect">
                                  <p:stCondLst>
                                    <p:cond delay="500"/>
                                  </p:stCondLst>
                                  <p:childTnLst>
                                    <p:set>
                                      <p:cBhvr>
                                        <p:cTn id="19" dur="1" fill="hold">
                                          <p:stCondLst>
                                            <p:cond delay="0"/>
                                          </p:stCondLst>
                                        </p:cTn>
                                        <p:tgtEl>
                                          <p:spTgt spid="4115459">
                                            <p:txEl>
                                              <p:pRg st="3" end="3"/>
                                            </p:txEl>
                                          </p:spTgt>
                                        </p:tgtEl>
                                        <p:attrNameLst>
                                          <p:attrName>style.visibility</p:attrName>
                                        </p:attrNameLst>
                                      </p:cBhvr>
                                      <p:to>
                                        <p:strVal val="visible"/>
                                      </p:to>
                                    </p:set>
                                    <p:anim calcmode="lin" valueType="num">
                                      <p:cBhvr>
                                        <p:cTn id="20" dur="1000" fill="hold"/>
                                        <p:tgtEl>
                                          <p:spTgt spid="4115459">
                                            <p:txEl>
                                              <p:pRg st="3" end="3"/>
                                            </p:txEl>
                                          </p:spTgt>
                                        </p:tgtEl>
                                        <p:attrNameLst>
                                          <p:attrName>ppt_w</p:attrName>
                                        </p:attrNameLst>
                                      </p:cBhvr>
                                      <p:tavLst>
                                        <p:tav tm="0">
                                          <p:val>
                                            <p:strVal val="#ppt_w*0.05"/>
                                          </p:val>
                                        </p:tav>
                                        <p:tav tm="100000">
                                          <p:val>
                                            <p:strVal val="#ppt_w"/>
                                          </p:val>
                                        </p:tav>
                                      </p:tavLst>
                                    </p:anim>
                                    <p:anim calcmode="lin" valueType="num">
                                      <p:cBhvr>
                                        <p:cTn id="21" dur="1000" fill="hold"/>
                                        <p:tgtEl>
                                          <p:spTgt spid="4115459">
                                            <p:txEl>
                                              <p:pRg st="3" end="3"/>
                                            </p:txEl>
                                          </p:spTgt>
                                        </p:tgtEl>
                                        <p:attrNameLst>
                                          <p:attrName>ppt_h</p:attrName>
                                        </p:attrNameLst>
                                      </p:cBhvr>
                                      <p:tavLst>
                                        <p:tav tm="0">
                                          <p:val>
                                            <p:strVal val="#ppt_h"/>
                                          </p:val>
                                        </p:tav>
                                        <p:tav tm="100000">
                                          <p:val>
                                            <p:strVal val="#ppt_h"/>
                                          </p:val>
                                        </p:tav>
                                      </p:tavLst>
                                    </p:anim>
                                    <p:anim calcmode="lin" valueType="num">
                                      <p:cBhvr>
                                        <p:cTn id="22" dur="1000" fill="hold"/>
                                        <p:tgtEl>
                                          <p:spTgt spid="4115459">
                                            <p:txEl>
                                              <p:pRg st="3" end="3"/>
                                            </p:txEl>
                                          </p:spTgt>
                                        </p:tgtEl>
                                        <p:attrNameLst>
                                          <p:attrName>ppt_x</p:attrName>
                                        </p:attrNameLst>
                                      </p:cBhvr>
                                      <p:tavLst>
                                        <p:tav tm="0">
                                          <p:val>
                                            <p:strVal val="#ppt_x-.2"/>
                                          </p:val>
                                        </p:tav>
                                        <p:tav tm="100000">
                                          <p:val>
                                            <p:strVal val="#ppt_x"/>
                                          </p:val>
                                        </p:tav>
                                      </p:tavLst>
                                    </p:anim>
                                    <p:anim calcmode="lin" valueType="num">
                                      <p:cBhvr>
                                        <p:cTn id="23" dur="1000" fill="hold"/>
                                        <p:tgtEl>
                                          <p:spTgt spid="4115459">
                                            <p:txEl>
                                              <p:pRg st="3" end="3"/>
                                            </p:txEl>
                                          </p:spTgt>
                                        </p:tgtEl>
                                        <p:attrNameLst>
                                          <p:attrName>ppt_y</p:attrName>
                                        </p:attrNameLst>
                                      </p:cBhvr>
                                      <p:tavLst>
                                        <p:tav tm="0">
                                          <p:val>
                                            <p:strVal val="#ppt_y"/>
                                          </p:val>
                                        </p:tav>
                                        <p:tav tm="100000">
                                          <p:val>
                                            <p:strVal val="#ppt_y"/>
                                          </p:val>
                                        </p:tav>
                                      </p:tavLst>
                                    </p:anim>
                                    <p:animEffect transition="in" filter="fade">
                                      <p:cBhvr>
                                        <p:cTn id="24" dur="1000"/>
                                        <p:tgtEl>
                                          <p:spTgt spid="4115459">
                                            <p:txEl>
                                              <p:pRg st="3" end="3"/>
                                            </p:txEl>
                                          </p:spTgt>
                                        </p:tgtEl>
                                      </p:cBhvr>
                                    </p:animEffect>
                                  </p:childTnLst>
                                </p:cTn>
                              </p:par>
                            </p:childTnLst>
                          </p:cTn>
                        </p:par>
                        <p:par>
                          <p:cTn id="25" fill="hold">
                            <p:stCondLst>
                              <p:cond delay="6000"/>
                            </p:stCondLst>
                            <p:childTnLst>
                              <p:par>
                                <p:cTn id="26" presetID="54" presetClass="entr" presetSubtype="0" accel="100000" fill="hold" nodeType="afterEffect">
                                  <p:stCondLst>
                                    <p:cond delay="500"/>
                                  </p:stCondLst>
                                  <p:childTnLst>
                                    <p:set>
                                      <p:cBhvr>
                                        <p:cTn id="27" dur="1" fill="hold">
                                          <p:stCondLst>
                                            <p:cond delay="0"/>
                                          </p:stCondLst>
                                        </p:cTn>
                                        <p:tgtEl>
                                          <p:spTgt spid="4115459">
                                            <p:txEl>
                                              <p:pRg st="4" end="4"/>
                                            </p:txEl>
                                          </p:spTgt>
                                        </p:tgtEl>
                                        <p:attrNameLst>
                                          <p:attrName>style.visibility</p:attrName>
                                        </p:attrNameLst>
                                      </p:cBhvr>
                                      <p:to>
                                        <p:strVal val="visible"/>
                                      </p:to>
                                    </p:set>
                                    <p:anim calcmode="lin" valueType="num">
                                      <p:cBhvr>
                                        <p:cTn id="28" dur="1000" fill="hold"/>
                                        <p:tgtEl>
                                          <p:spTgt spid="4115459">
                                            <p:txEl>
                                              <p:pRg st="4" end="4"/>
                                            </p:txEl>
                                          </p:spTgt>
                                        </p:tgtEl>
                                        <p:attrNameLst>
                                          <p:attrName>ppt_w</p:attrName>
                                        </p:attrNameLst>
                                      </p:cBhvr>
                                      <p:tavLst>
                                        <p:tav tm="0">
                                          <p:val>
                                            <p:strVal val="#ppt_w*0.05"/>
                                          </p:val>
                                        </p:tav>
                                        <p:tav tm="100000">
                                          <p:val>
                                            <p:strVal val="#ppt_w"/>
                                          </p:val>
                                        </p:tav>
                                      </p:tavLst>
                                    </p:anim>
                                    <p:anim calcmode="lin" valueType="num">
                                      <p:cBhvr>
                                        <p:cTn id="29" dur="1000" fill="hold"/>
                                        <p:tgtEl>
                                          <p:spTgt spid="4115459">
                                            <p:txEl>
                                              <p:pRg st="4" end="4"/>
                                            </p:txEl>
                                          </p:spTgt>
                                        </p:tgtEl>
                                        <p:attrNameLst>
                                          <p:attrName>ppt_h</p:attrName>
                                        </p:attrNameLst>
                                      </p:cBhvr>
                                      <p:tavLst>
                                        <p:tav tm="0">
                                          <p:val>
                                            <p:strVal val="#ppt_h"/>
                                          </p:val>
                                        </p:tav>
                                        <p:tav tm="100000">
                                          <p:val>
                                            <p:strVal val="#ppt_h"/>
                                          </p:val>
                                        </p:tav>
                                      </p:tavLst>
                                    </p:anim>
                                    <p:anim calcmode="lin" valueType="num">
                                      <p:cBhvr>
                                        <p:cTn id="30" dur="1000" fill="hold"/>
                                        <p:tgtEl>
                                          <p:spTgt spid="4115459">
                                            <p:txEl>
                                              <p:pRg st="4" end="4"/>
                                            </p:txEl>
                                          </p:spTgt>
                                        </p:tgtEl>
                                        <p:attrNameLst>
                                          <p:attrName>ppt_x</p:attrName>
                                        </p:attrNameLst>
                                      </p:cBhvr>
                                      <p:tavLst>
                                        <p:tav tm="0">
                                          <p:val>
                                            <p:strVal val="#ppt_x-.2"/>
                                          </p:val>
                                        </p:tav>
                                        <p:tav tm="100000">
                                          <p:val>
                                            <p:strVal val="#ppt_x"/>
                                          </p:val>
                                        </p:tav>
                                      </p:tavLst>
                                    </p:anim>
                                    <p:anim calcmode="lin" valueType="num">
                                      <p:cBhvr>
                                        <p:cTn id="31" dur="1000" fill="hold"/>
                                        <p:tgtEl>
                                          <p:spTgt spid="4115459">
                                            <p:txEl>
                                              <p:pRg st="4" end="4"/>
                                            </p:txEl>
                                          </p:spTgt>
                                        </p:tgtEl>
                                        <p:attrNameLst>
                                          <p:attrName>ppt_y</p:attrName>
                                        </p:attrNameLst>
                                      </p:cBhvr>
                                      <p:tavLst>
                                        <p:tav tm="0">
                                          <p:val>
                                            <p:strVal val="#ppt_y"/>
                                          </p:val>
                                        </p:tav>
                                        <p:tav tm="100000">
                                          <p:val>
                                            <p:strVal val="#ppt_y"/>
                                          </p:val>
                                        </p:tav>
                                      </p:tavLst>
                                    </p:anim>
                                    <p:animEffect transition="in" filter="fade">
                                      <p:cBhvr>
                                        <p:cTn id="32" dur="1000"/>
                                        <p:tgtEl>
                                          <p:spTgt spid="4115459">
                                            <p:txEl>
                                              <p:pRg st="4" end="4"/>
                                            </p:txEl>
                                          </p:spTgt>
                                        </p:tgtEl>
                                      </p:cBhvr>
                                    </p:animEffect>
                                  </p:childTnLst>
                                </p:cTn>
                              </p:par>
                            </p:childTnLst>
                          </p:cTn>
                        </p:par>
                        <p:par>
                          <p:cTn id="33" fill="hold" nodeType="afterGroup">
                            <p:stCondLst>
                              <p:cond delay="7500"/>
                            </p:stCondLst>
                            <p:childTnLst>
                              <p:par>
                                <p:cTn id="34" presetID="54" presetClass="entr" presetSubtype="0" accel="100000" fill="hold" nodeType="afterEffect">
                                  <p:stCondLst>
                                    <p:cond delay="500"/>
                                  </p:stCondLst>
                                  <p:childTnLst>
                                    <p:set>
                                      <p:cBhvr>
                                        <p:cTn id="35" dur="1" fill="hold">
                                          <p:stCondLst>
                                            <p:cond delay="0"/>
                                          </p:stCondLst>
                                        </p:cTn>
                                        <p:tgtEl>
                                          <p:spTgt spid="4115459">
                                            <p:txEl>
                                              <p:pRg st="5" end="5"/>
                                            </p:txEl>
                                          </p:spTgt>
                                        </p:tgtEl>
                                        <p:attrNameLst>
                                          <p:attrName>style.visibility</p:attrName>
                                        </p:attrNameLst>
                                      </p:cBhvr>
                                      <p:to>
                                        <p:strVal val="visible"/>
                                      </p:to>
                                    </p:set>
                                    <p:anim calcmode="lin" valueType="num">
                                      <p:cBhvr>
                                        <p:cTn id="36" dur="1000" fill="hold"/>
                                        <p:tgtEl>
                                          <p:spTgt spid="4115459">
                                            <p:txEl>
                                              <p:pRg st="5" end="5"/>
                                            </p:txEl>
                                          </p:spTgt>
                                        </p:tgtEl>
                                        <p:attrNameLst>
                                          <p:attrName>ppt_w</p:attrName>
                                        </p:attrNameLst>
                                      </p:cBhvr>
                                      <p:tavLst>
                                        <p:tav tm="0">
                                          <p:val>
                                            <p:strVal val="#ppt_w*0.05"/>
                                          </p:val>
                                        </p:tav>
                                        <p:tav tm="100000">
                                          <p:val>
                                            <p:strVal val="#ppt_w"/>
                                          </p:val>
                                        </p:tav>
                                      </p:tavLst>
                                    </p:anim>
                                    <p:anim calcmode="lin" valueType="num">
                                      <p:cBhvr>
                                        <p:cTn id="37" dur="1000" fill="hold"/>
                                        <p:tgtEl>
                                          <p:spTgt spid="4115459">
                                            <p:txEl>
                                              <p:pRg st="5" end="5"/>
                                            </p:txEl>
                                          </p:spTgt>
                                        </p:tgtEl>
                                        <p:attrNameLst>
                                          <p:attrName>ppt_h</p:attrName>
                                        </p:attrNameLst>
                                      </p:cBhvr>
                                      <p:tavLst>
                                        <p:tav tm="0">
                                          <p:val>
                                            <p:strVal val="#ppt_h"/>
                                          </p:val>
                                        </p:tav>
                                        <p:tav tm="100000">
                                          <p:val>
                                            <p:strVal val="#ppt_h"/>
                                          </p:val>
                                        </p:tav>
                                      </p:tavLst>
                                    </p:anim>
                                    <p:anim calcmode="lin" valueType="num">
                                      <p:cBhvr>
                                        <p:cTn id="38" dur="1000" fill="hold"/>
                                        <p:tgtEl>
                                          <p:spTgt spid="4115459">
                                            <p:txEl>
                                              <p:pRg st="5" end="5"/>
                                            </p:txEl>
                                          </p:spTgt>
                                        </p:tgtEl>
                                        <p:attrNameLst>
                                          <p:attrName>ppt_x</p:attrName>
                                        </p:attrNameLst>
                                      </p:cBhvr>
                                      <p:tavLst>
                                        <p:tav tm="0">
                                          <p:val>
                                            <p:strVal val="#ppt_x-.2"/>
                                          </p:val>
                                        </p:tav>
                                        <p:tav tm="100000">
                                          <p:val>
                                            <p:strVal val="#ppt_x"/>
                                          </p:val>
                                        </p:tav>
                                      </p:tavLst>
                                    </p:anim>
                                    <p:anim calcmode="lin" valueType="num">
                                      <p:cBhvr>
                                        <p:cTn id="39" dur="1000" fill="hold"/>
                                        <p:tgtEl>
                                          <p:spTgt spid="4115459">
                                            <p:txEl>
                                              <p:pRg st="5" end="5"/>
                                            </p:txEl>
                                          </p:spTgt>
                                        </p:tgtEl>
                                        <p:attrNameLst>
                                          <p:attrName>ppt_y</p:attrName>
                                        </p:attrNameLst>
                                      </p:cBhvr>
                                      <p:tavLst>
                                        <p:tav tm="0">
                                          <p:val>
                                            <p:strVal val="#ppt_y"/>
                                          </p:val>
                                        </p:tav>
                                        <p:tav tm="100000">
                                          <p:val>
                                            <p:strVal val="#ppt_y"/>
                                          </p:val>
                                        </p:tav>
                                      </p:tavLst>
                                    </p:anim>
                                    <p:animEffect transition="in" filter="fade">
                                      <p:cBhvr>
                                        <p:cTn id="40" dur="1000"/>
                                        <p:tgtEl>
                                          <p:spTgt spid="4115459">
                                            <p:txEl>
                                              <p:pRg st="5" end="5"/>
                                            </p:txEl>
                                          </p:spTgt>
                                        </p:tgtEl>
                                      </p:cBhvr>
                                    </p:animEffect>
                                  </p:childTnLst>
                                </p:cTn>
                              </p:par>
                            </p:childTnLst>
                          </p:cTn>
                        </p:par>
                        <p:par>
                          <p:cTn id="41" fill="hold" nodeType="afterGroup">
                            <p:stCondLst>
                              <p:cond delay="9000"/>
                            </p:stCondLst>
                            <p:childTnLst>
                              <p:par>
                                <p:cTn id="42" presetID="54" presetClass="entr" presetSubtype="0" accel="100000" fill="hold" nodeType="afterEffect">
                                  <p:stCondLst>
                                    <p:cond delay="500"/>
                                  </p:stCondLst>
                                  <p:childTnLst>
                                    <p:set>
                                      <p:cBhvr>
                                        <p:cTn id="43" dur="1" fill="hold">
                                          <p:stCondLst>
                                            <p:cond delay="0"/>
                                          </p:stCondLst>
                                        </p:cTn>
                                        <p:tgtEl>
                                          <p:spTgt spid="4115459">
                                            <p:txEl>
                                              <p:pRg st="6" end="6"/>
                                            </p:txEl>
                                          </p:spTgt>
                                        </p:tgtEl>
                                        <p:attrNameLst>
                                          <p:attrName>style.visibility</p:attrName>
                                        </p:attrNameLst>
                                      </p:cBhvr>
                                      <p:to>
                                        <p:strVal val="visible"/>
                                      </p:to>
                                    </p:set>
                                    <p:anim calcmode="lin" valueType="num">
                                      <p:cBhvr>
                                        <p:cTn id="44" dur="1000" fill="hold"/>
                                        <p:tgtEl>
                                          <p:spTgt spid="4115459">
                                            <p:txEl>
                                              <p:pRg st="6" end="6"/>
                                            </p:txEl>
                                          </p:spTgt>
                                        </p:tgtEl>
                                        <p:attrNameLst>
                                          <p:attrName>ppt_w</p:attrName>
                                        </p:attrNameLst>
                                      </p:cBhvr>
                                      <p:tavLst>
                                        <p:tav tm="0">
                                          <p:val>
                                            <p:strVal val="#ppt_w*0.05"/>
                                          </p:val>
                                        </p:tav>
                                        <p:tav tm="100000">
                                          <p:val>
                                            <p:strVal val="#ppt_w"/>
                                          </p:val>
                                        </p:tav>
                                      </p:tavLst>
                                    </p:anim>
                                    <p:anim calcmode="lin" valueType="num">
                                      <p:cBhvr>
                                        <p:cTn id="45" dur="1000" fill="hold"/>
                                        <p:tgtEl>
                                          <p:spTgt spid="4115459">
                                            <p:txEl>
                                              <p:pRg st="6" end="6"/>
                                            </p:txEl>
                                          </p:spTgt>
                                        </p:tgtEl>
                                        <p:attrNameLst>
                                          <p:attrName>ppt_h</p:attrName>
                                        </p:attrNameLst>
                                      </p:cBhvr>
                                      <p:tavLst>
                                        <p:tav tm="0">
                                          <p:val>
                                            <p:strVal val="#ppt_h"/>
                                          </p:val>
                                        </p:tav>
                                        <p:tav tm="100000">
                                          <p:val>
                                            <p:strVal val="#ppt_h"/>
                                          </p:val>
                                        </p:tav>
                                      </p:tavLst>
                                    </p:anim>
                                    <p:anim calcmode="lin" valueType="num">
                                      <p:cBhvr>
                                        <p:cTn id="46" dur="1000" fill="hold"/>
                                        <p:tgtEl>
                                          <p:spTgt spid="4115459">
                                            <p:txEl>
                                              <p:pRg st="6" end="6"/>
                                            </p:txEl>
                                          </p:spTgt>
                                        </p:tgtEl>
                                        <p:attrNameLst>
                                          <p:attrName>ppt_x</p:attrName>
                                        </p:attrNameLst>
                                      </p:cBhvr>
                                      <p:tavLst>
                                        <p:tav tm="0">
                                          <p:val>
                                            <p:strVal val="#ppt_x-.2"/>
                                          </p:val>
                                        </p:tav>
                                        <p:tav tm="100000">
                                          <p:val>
                                            <p:strVal val="#ppt_x"/>
                                          </p:val>
                                        </p:tav>
                                      </p:tavLst>
                                    </p:anim>
                                    <p:anim calcmode="lin" valueType="num">
                                      <p:cBhvr>
                                        <p:cTn id="47" dur="1000" fill="hold"/>
                                        <p:tgtEl>
                                          <p:spTgt spid="4115459">
                                            <p:txEl>
                                              <p:pRg st="6" end="6"/>
                                            </p:txEl>
                                          </p:spTgt>
                                        </p:tgtEl>
                                        <p:attrNameLst>
                                          <p:attrName>ppt_y</p:attrName>
                                        </p:attrNameLst>
                                      </p:cBhvr>
                                      <p:tavLst>
                                        <p:tav tm="0">
                                          <p:val>
                                            <p:strVal val="#ppt_y"/>
                                          </p:val>
                                        </p:tav>
                                        <p:tav tm="100000">
                                          <p:val>
                                            <p:strVal val="#ppt_y"/>
                                          </p:val>
                                        </p:tav>
                                      </p:tavLst>
                                    </p:anim>
                                    <p:animEffect transition="in" filter="fade">
                                      <p:cBhvr>
                                        <p:cTn id="48" dur="1000"/>
                                        <p:tgtEl>
                                          <p:spTgt spid="4115459">
                                            <p:txEl>
                                              <p:pRg st="6" end="6"/>
                                            </p:txEl>
                                          </p:spTgt>
                                        </p:tgtEl>
                                      </p:cBhvr>
                                    </p:animEffect>
                                  </p:childTnLst>
                                </p:cTn>
                              </p:par>
                            </p:childTnLst>
                          </p:cTn>
                        </p:par>
                        <p:par>
                          <p:cTn id="49" fill="hold" nodeType="afterGroup">
                            <p:stCondLst>
                              <p:cond delay="10500"/>
                            </p:stCondLst>
                            <p:childTnLst>
                              <p:par>
                                <p:cTn id="50" presetID="54" presetClass="entr" presetSubtype="0" accel="100000" fill="hold" nodeType="afterEffect">
                                  <p:stCondLst>
                                    <p:cond delay="500"/>
                                  </p:stCondLst>
                                  <p:childTnLst>
                                    <p:set>
                                      <p:cBhvr>
                                        <p:cTn id="51" dur="1" fill="hold">
                                          <p:stCondLst>
                                            <p:cond delay="0"/>
                                          </p:stCondLst>
                                        </p:cTn>
                                        <p:tgtEl>
                                          <p:spTgt spid="4115459">
                                            <p:txEl>
                                              <p:pRg st="7" end="7"/>
                                            </p:txEl>
                                          </p:spTgt>
                                        </p:tgtEl>
                                        <p:attrNameLst>
                                          <p:attrName>style.visibility</p:attrName>
                                        </p:attrNameLst>
                                      </p:cBhvr>
                                      <p:to>
                                        <p:strVal val="visible"/>
                                      </p:to>
                                    </p:set>
                                    <p:anim calcmode="lin" valueType="num">
                                      <p:cBhvr>
                                        <p:cTn id="52" dur="1000" fill="hold"/>
                                        <p:tgtEl>
                                          <p:spTgt spid="4115459">
                                            <p:txEl>
                                              <p:pRg st="7" end="7"/>
                                            </p:txEl>
                                          </p:spTgt>
                                        </p:tgtEl>
                                        <p:attrNameLst>
                                          <p:attrName>ppt_w</p:attrName>
                                        </p:attrNameLst>
                                      </p:cBhvr>
                                      <p:tavLst>
                                        <p:tav tm="0">
                                          <p:val>
                                            <p:strVal val="#ppt_w*0.05"/>
                                          </p:val>
                                        </p:tav>
                                        <p:tav tm="100000">
                                          <p:val>
                                            <p:strVal val="#ppt_w"/>
                                          </p:val>
                                        </p:tav>
                                      </p:tavLst>
                                    </p:anim>
                                    <p:anim calcmode="lin" valueType="num">
                                      <p:cBhvr>
                                        <p:cTn id="53" dur="1000" fill="hold"/>
                                        <p:tgtEl>
                                          <p:spTgt spid="4115459">
                                            <p:txEl>
                                              <p:pRg st="7" end="7"/>
                                            </p:txEl>
                                          </p:spTgt>
                                        </p:tgtEl>
                                        <p:attrNameLst>
                                          <p:attrName>ppt_h</p:attrName>
                                        </p:attrNameLst>
                                      </p:cBhvr>
                                      <p:tavLst>
                                        <p:tav tm="0">
                                          <p:val>
                                            <p:strVal val="#ppt_h"/>
                                          </p:val>
                                        </p:tav>
                                        <p:tav tm="100000">
                                          <p:val>
                                            <p:strVal val="#ppt_h"/>
                                          </p:val>
                                        </p:tav>
                                      </p:tavLst>
                                    </p:anim>
                                    <p:anim calcmode="lin" valueType="num">
                                      <p:cBhvr>
                                        <p:cTn id="54" dur="1000" fill="hold"/>
                                        <p:tgtEl>
                                          <p:spTgt spid="4115459">
                                            <p:txEl>
                                              <p:pRg st="7" end="7"/>
                                            </p:txEl>
                                          </p:spTgt>
                                        </p:tgtEl>
                                        <p:attrNameLst>
                                          <p:attrName>ppt_x</p:attrName>
                                        </p:attrNameLst>
                                      </p:cBhvr>
                                      <p:tavLst>
                                        <p:tav tm="0">
                                          <p:val>
                                            <p:strVal val="#ppt_x-.2"/>
                                          </p:val>
                                        </p:tav>
                                        <p:tav tm="100000">
                                          <p:val>
                                            <p:strVal val="#ppt_x"/>
                                          </p:val>
                                        </p:tav>
                                      </p:tavLst>
                                    </p:anim>
                                    <p:anim calcmode="lin" valueType="num">
                                      <p:cBhvr>
                                        <p:cTn id="55" dur="1000" fill="hold"/>
                                        <p:tgtEl>
                                          <p:spTgt spid="4115459">
                                            <p:txEl>
                                              <p:pRg st="7" end="7"/>
                                            </p:txEl>
                                          </p:spTgt>
                                        </p:tgtEl>
                                        <p:attrNameLst>
                                          <p:attrName>ppt_y</p:attrName>
                                        </p:attrNameLst>
                                      </p:cBhvr>
                                      <p:tavLst>
                                        <p:tav tm="0">
                                          <p:val>
                                            <p:strVal val="#ppt_y"/>
                                          </p:val>
                                        </p:tav>
                                        <p:tav tm="100000">
                                          <p:val>
                                            <p:strVal val="#ppt_y"/>
                                          </p:val>
                                        </p:tav>
                                      </p:tavLst>
                                    </p:anim>
                                    <p:animEffect transition="in" filter="fade">
                                      <p:cBhvr>
                                        <p:cTn id="56" dur="1000"/>
                                        <p:tgtEl>
                                          <p:spTgt spid="4115459">
                                            <p:txEl>
                                              <p:pRg st="7" end="7"/>
                                            </p:txEl>
                                          </p:spTgt>
                                        </p:tgtEl>
                                      </p:cBhvr>
                                    </p:animEffect>
                                  </p:childTnLst>
                                </p:cTn>
                              </p:par>
                            </p:childTnLst>
                          </p:cTn>
                        </p:par>
                        <p:par>
                          <p:cTn id="57" fill="hold" nodeType="afterGroup">
                            <p:stCondLst>
                              <p:cond delay="12000"/>
                            </p:stCondLst>
                            <p:childTnLst>
                              <p:par>
                                <p:cTn id="58" presetID="54" presetClass="entr" presetSubtype="0" accel="100000" fill="hold" nodeType="afterEffect">
                                  <p:stCondLst>
                                    <p:cond delay="500"/>
                                  </p:stCondLst>
                                  <p:childTnLst>
                                    <p:set>
                                      <p:cBhvr>
                                        <p:cTn id="59" dur="1" fill="hold">
                                          <p:stCondLst>
                                            <p:cond delay="0"/>
                                          </p:stCondLst>
                                        </p:cTn>
                                        <p:tgtEl>
                                          <p:spTgt spid="4115459">
                                            <p:txEl>
                                              <p:pRg st="8" end="8"/>
                                            </p:txEl>
                                          </p:spTgt>
                                        </p:tgtEl>
                                        <p:attrNameLst>
                                          <p:attrName>style.visibility</p:attrName>
                                        </p:attrNameLst>
                                      </p:cBhvr>
                                      <p:to>
                                        <p:strVal val="visible"/>
                                      </p:to>
                                    </p:set>
                                    <p:anim calcmode="lin" valueType="num">
                                      <p:cBhvr>
                                        <p:cTn id="60" dur="1000" fill="hold"/>
                                        <p:tgtEl>
                                          <p:spTgt spid="4115459">
                                            <p:txEl>
                                              <p:pRg st="8" end="8"/>
                                            </p:txEl>
                                          </p:spTgt>
                                        </p:tgtEl>
                                        <p:attrNameLst>
                                          <p:attrName>ppt_w</p:attrName>
                                        </p:attrNameLst>
                                      </p:cBhvr>
                                      <p:tavLst>
                                        <p:tav tm="0">
                                          <p:val>
                                            <p:strVal val="#ppt_w*0.05"/>
                                          </p:val>
                                        </p:tav>
                                        <p:tav tm="100000">
                                          <p:val>
                                            <p:strVal val="#ppt_w"/>
                                          </p:val>
                                        </p:tav>
                                      </p:tavLst>
                                    </p:anim>
                                    <p:anim calcmode="lin" valueType="num">
                                      <p:cBhvr>
                                        <p:cTn id="61" dur="1000" fill="hold"/>
                                        <p:tgtEl>
                                          <p:spTgt spid="4115459">
                                            <p:txEl>
                                              <p:pRg st="8" end="8"/>
                                            </p:txEl>
                                          </p:spTgt>
                                        </p:tgtEl>
                                        <p:attrNameLst>
                                          <p:attrName>ppt_h</p:attrName>
                                        </p:attrNameLst>
                                      </p:cBhvr>
                                      <p:tavLst>
                                        <p:tav tm="0">
                                          <p:val>
                                            <p:strVal val="#ppt_h"/>
                                          </p:val>
                                        </p:tav>
                                        <p:tav tm="100000">
                                          <p:val>
                                            <p:strVal val="#ppt_h"/>
                                          </p:val>
                                        </p:tav>
                                      </p:tavLst>
                                    </p:anim>
                                    <p:anim calcmode="lin" valueType="num">
                                      <p:cBhvr>
                                        <p:cTn id="62" dur="1000" fill="hold"/>
                                        <p:tgtEl>
                                          <p:spTgt spid="4115459">
                                            <p:txEl>
                                              <p:pRg st="8" end="8"/>
                                            </p:txEl>
                                          </p:spTgt>
                                        </p:tgtEl>
                                        <p:attrNameLst>
                                          <p:attrName>ppt_x</p:attrName>
                                        </p:attrNameLst>
                                      </p:cBhvr>
                                      <p:tavLst>
                                        <p:tav tm="0">
                                          <p:val>
                                            <p:strVal val="#ppt_x-.2"/>
                                          </p:val>
                                        </p:tav>
                                        <p:tav tm="100000">
                                          <p:val>
                                            <p:strVal val="#ppt_x"/>
                                          </p:val>
                                        </p:tav>
                                      </p:tavLst>
                                    </p:anim>
                                    <p:anim calcmode="lin" valueType="num">
                                      <p:cBhvr>
                                        <p:cTn id="63" dur="1000" fill="hold"/>
                                        <p:tgtEl>
                                          <p:spTgt spid="4115459">
                                            <p:txEl>
                                              <p:pRg st="8" end="8"/>
                                            </p:txEl>
                                          </p:spTgt>
                                        </p:tgtEl>
                                        <p:attrNameLst>
                                          <p:attrName>ppt_y</p:attrName>
                                        </p:attrNameLst>
                                      </p:cBhvr>
                                      <p:tavLst>
                                        <p:tav tm="0">
                                          <p:val>
                                            <p:strVal val="#ppt_y"/>
                                          </p:val>
                                        </p:tav>
                                        <p:tav tm="100000">
                                          <p:val>
                                            <p:strVal val="#ppt_y"/>
                                          </p:val>
                                        </p:tav>
                                      </p:tavLst>
                                    </p:anim>
                                    <p:animEffect transition="in" filter="fade">
                                      <p:cBhvr>
                                        <p:cTn id="64" dur="1000"/>
                                        <p:tgtEl>
                                          <p:spTgt spid="4115459">
                                            <p:txEl>
                                              <p:pRg st="8" end="8"/>
                                            </p:txEl>
                                          </p:spTgt>
                                        </p:tgtEl>
                                      </p:cBhvr>
                                    </p:animEffect>
                                  </p:childTnLst>
                                </p:cTn>
                              </p:par>
                            </p:childTnLst>
                          </p:cTn>
                        </p:par>
                        <p:par>
                          <p:cTn id="65" fill="hold" nodeType="afterGroup">
                            <p:stCondLst>
                              <p:cond delay="13500"/>
                            </p:stCondLst>
                            <p:childTnLst>
                              <p:par>
                                <p:cTn id="66" presetID="2" presetClass="entr" presetSubtype="4" fill="hold" nodeType="afterEffect">
                                  <p:stCondLst>
                                    <p:cond delay="500"/>
                                  </p:stCondLst>
                                  <p:childTnLst>
                                    <p:set>
                                      <p:cBhvr>
                                        <p:cTn id="67" dur="1" fill="hold">
                                          <p:stCondLst>
                                            <p:cond delay="0"/>
                                          </p:stCondLst>
                                        </p:cTn>
                                        <p:tgtEl>
                                          <p:spTgt spid="4115459">
                                            <p:txEl>
                                              <p:pRg st="10" end="10"/>
                                            </p:txEl>
                                          </p:spTgt>
                                        </p:tgtEl>
                                        <p:attrNameLst>
                                          <p:attrName>style.visibility</p:attrName>
                                        </p:attrNameLst>
                                      </p:cBhvr>
                                      <p:to>
                                        <p:strVal val="visible"/>
                                      </p:to>
                                    </p:set>
                                    <p:anim calcmode="lin" valueType="num">
                                      <p:cBhvr additive="base">
                                        <p:cTn id="68" dur="1000" fill="hold"/>
                                        <p:tgtEl>
                                          <p:spTgt spid="4115459">
                                            <p:txEl>
                                              <p:pRg st="10" end="10"/>
                                            </p:txEl>
                                          </p:spTgt>
                                        </p:tgtEl>
                                        <p:attrNameLst>
                                          <p:attrName>ppt_x</p:attrName>
                                        </p:attrNameLst>
                                      </p:cBhvr>
                                      <p:tavLst>
                                        <p:tav tm="0">
                                          <p:val>
                                            <p:strVal val="#ppt_x"/>
                                          </p:val>
                                        </p:tav>
                                        <p:tav tm="100000">
                                          <p:val>
                                            <p:strVal val="#ppt_x"/>
                                          </p:val>
                                        </p:tav>
                                      </p:tavLst>
                                    </p:anim>
                                    <p:anim calcmode="lin" valueType="num">
                                      <p:cBhvr additive="base">
                                        <p:cTn id="69" dur="1000" fill="hold"/>
                                        <p:tgtEl>
                                          <p:spTgt spid="4115459">
                                            <p:txEl>
                                              <p:pRg st="10" end="10"/>
                                            </p:txEl>
                                          </p:spTgt>
                                        </p:tgtEl>
                                        <p:attrNameLst>
                                          <p:attrName>ppt_y</p:attrName>
                                        </p:attrNameLst>
                                      </p:cBhvr>
                                      <p:tavLst>
                                        <p:tav tm="0">
                                          <p:val>
                                            <p:strVal val="1+#ppt_h/2"/>
                                          </p:val>
                                        </p:tav>
                                        <p:tav tm="100000">
                                          <p:val>
                                            <p:strVal val="#ppt_y"/>
                                          </p:val>
                                        </p:tav>
                                      </p:tavLst>
                                    </p:anim>
                                  </p:childTnLst>
                                </p:cTn>
                              </p:par>
                            </p:childTnLst>
                          </p:cTn>
                        </p:par>
                        <p:par>
                          <p:cTn id="70" fill="hold">
                            <p:stCondLst>
                              <p:cond delay="15000"/>
                            </p:stCondLst>
                            <p:childTnLst>
                              <p:par>
                                <p:cTn id="71" presetID="2" presetClass="entr" presetSubtype="4" fill="hold" grpId="0" nodeType="afterEffect">
                                  <p:stCondLst>
                                    <p:cond delay="0"/>
                                  </p:stCondLst>
                                  <p:childTnLst>
                                    <p:set>
                                      <p:cBhvr>
                                        <p:cTn id="72" dur="1" fill="hold">
                                          <p:stCondLst>
                                            <p:cond delay="0"/>
                                          </p:stCondLst>
                                        </p:cTn>
                                        <p:tgtEl>
                                          <p:spTgt spid="26630"/>
                                        </p:tgtEl>
                                        <p:attrNameLst>
                                          <p:attrName>style.visibility</p:attrName>
                                        </p:attrNameLst>
                                      </p:cBhvr>
                                      <p:to>
                                        <p:strVal val="visible"/>
                                      </p:to>
                                    </p:set>
                                    <p:anim calcmode="lin" valueType="num">
                                      <p:cBhvr additive="base">
                                        <p:cTn id="73" dur="1000" fill="hold"/>
                                        <p:tgtEl>
                                          <p:spTgt spid="26630"/>
                                        </p:tgtEl>
                                        <p:attrNameLst>
                                          <p:attrName>ppt_x</p:attrName>
                                        </p:attrNameLst>
                                      </p:cBhvr>
                                      <p:tavLst>
                                        <p:tav tm="0">
                                          <p:val>
                                            <p:strVal val="#ppt_x"/>
                                          </p:val>
                                        </p:tav>
                                        <p:tav tm="100000">
                                          <p:val>
                                            <p:strVal val="#ppt_x"/>
                                          </p:val>
                                        </p:tav>
                                      </p:tavLst>
                                    </p:anim>
                                    <p:anim calcmode="lin" valueType="num">
                                      <p:cBhvr additive="base">
                                        <p:cTn id="74" dur="1000" fill="hold"/>
                                        <p:tgtEl>
                                          <p:spTgt spid="266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idx="4294967295"/>
          </p:nvPr>
        </p:nvSpPr>
        <p:spPr>
          <a:xfrm>
            <a:off x="1341835" y="267891"/>
            <a:ext cx="6481763" cy="65127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02147" name="Rectangle 3"/>
          <p:cNvSpPr>
            <a:spLocks noGrp="1" noChangeArrowheads="1"/>
          </p:cNvSpPr>
          <p:nvPr>
            <p:ph type="body" idx="4294967295"/>
          </p:nvPr>
        </p:nvSpPr>
        <p:spPr>
          <a:xfrm>
            <a:off x="1143000" y="1073945"/>
            <a:ext cx="6858000" cy="1241822"/>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r>
              <a:rPr lang="en-US" altLang="en-US" sz="1800" b="1"/>
              <a:t>General class control operator frequency privileges</a:t>
            </a:r>
          </a:p>
          <a:p>
            <a:pPr marL="285750" indent="-285750" eaLnBrk="1" hangingPunct="1">
              <a:buNone/>
            </a:pPr>
            <a:endParaRPr lang="en-US" altLang="en-US" sz="1050" b="1"/>
          </a:p>
          <a:p>
            <a:pPr marL="628650" lvl="1" indent="-285750" eaLnBrk="1" hangingPunct="1">
              <a:lnSpc>
                <a:spcPts val="1500"/>
              </a:lnSpc>
            </a:pPr>
            <a:r>
              <a:rPr lang="en-US" altLang="en-US" b="1"/>
              <a:t>The following frequencies are available to a control operator holding a General Class license: </a:t>
            </a:r>
            <a:r>
              <a:rPr lang="en-US" altLang="en-US" sz="750"/>
              <a:t>(G1A10)</a:t>
            </a:r>
            <a:r>
              <a:rPr lang="en-US" altLang="en-US" b="1"/>
              <a:t> </a:t>
            </a:r>
            <a:endParaRPr lang="en-US" altLang="en-US" b="1" i="1"/>
          </a:p>
          <a:p>
            <a:pPr marL="285750" indent="-285750" eaLnBrk="1" hangingPunct="1"/>
            <a:endParaRPr lang="en-US" altLang="en-US" sz="2400" b="1"/>
          </a:p>
          <a:p>
            <a:pPr marL="285750" indent="-285750" eaLnBrk="1" hangingPunct="1">
              <a:buNone/>
            </a:pPr>
            <a:endParaRPr lang="en-US" altLang="en-US" b="1"/>
          </a:p>
        </p:txBody>
      </p:sp>
      <p:pic>
        <p:nvPicPr>
          <p:cNvPr id="15373" name="Picture 13" descr="10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651" y="2514601"/>
            <a:ext cx="5622131" cy="2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4" name="Text Box 14"/>
          <p:cNvSpPr txBox="1">
            <a:spLocks noChangeArrowheads="1"/>
          </p:cNvSpPr>
          <p:nvPr/>
        </p:nvSpPr>
        <p:spPr bwMode="auto">
          <a:xfrm>
            <a:off x="1885950" y="2228850"/>
            <a:ext cx="1028700" cy="155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013" b="1">
                <a:solidFill>
                  <a:srgbClr val="FF0000"/>
                </a:solidFill>
                <a:latin typeface="Rockwell" panose="02060603020205020403" pitchFamily="18" charset="0"/>
              </a:rPr>
              <a:t>28.020 MHz</a:t>
            </a:r>
          </a:p>
        </p:txBody>
      </p:sp>
      <p:sp>
        <p:nvSpPr>
          <p:cNvPr id="15375" name="Text Box 15"/>
          <p:cNvSpPr txBox="1">
            <a:spLocks noChangeArrowheads="1"/>
          </p:cNvSpPr>
          <p:nvPr/>
        </p:nvSpPr>
        <p:spPr bwMode="auto">
          <a:xfrm>
            <a:off x="3257550" y="2228850"/>
            <a:ext cx="1143000" cy="155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013" b="1">
                <a:solidFill>
                  <a:srgbClr val="FF0000"/>
                </a:solidFill>
                <a:latin typeface="Rockwell" panose="02060603020205020403" pitchFamily="18" charset="0"/>
              </a:rPr>
              <a:t>28.350 MHz</a:t>
            </a:r>
          </a:p>
        </p:txBody>
      </p:sp>
      <p:sp>
        <p:nvSpPr>
          <p:cNvPr id="15376" name="Text Box 16"/>
          <p:cNvSpPr txBox="1">
            <a:spLocks noChangeArrowheads="1"/>
          </p:cNvSpPr>
          <p:nvPr/>
        </p:nvSpPr>
        <p:spPr bwMode="auto">
          <a:xfrm>
            <a:off x="4629150" y="2228850"/>
            <a:ext cx="1200150" cy="155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013" b="1">
                <a:solidFill>
                  <a:srgbClr val="FF0000"/>
                </a:solidFill>
                <a:latin typeface="Rockwell" panose="02060603020205020403" pitchFamily="18" charset="0"/>
              </a:rPr>
              <a:t>28.550 MHz</a:t>
            </a:r>
          </a:p>
        </p:txBody>
      </p:sp>
      <p:sp>
        <p:nvSpPr>
          <p:cNvPr id="4102150" name="AutoShape 6"/>
          <p:cNvSpPr>
            <a:spLocks noChangeArrowheads="1"/>
          </p:cNvSpPr>
          <p:nvPr/>
        </p:nvSpPr>
        <p:spPr bwMode="auto">
          <a:xfrm rot="20432848">
            <a:off x="1943100" y="4057650"/>
            <a:ext cx="257175" cy="742950"/>
          </a:xfrm>
          <a:prstGeom prst="upArrow">
            <a:avLst>
              <a:gd name="adj1" fmla="val 50000"/>
              <a:gd name="adj2" fmla="val 72222"/>
            </a:avLst>
          </a:prstGeom>
          <a:solidFill>
            <a:schemeClr val="accent1"/>
          </a:solidFill>
          <a:ln w="57150">
            <a:solidFill>
              <a:srgbClr val="CC0000"/>
            </a:solidFill>
            <a:miter lim="800000"/>
            <a:headEnd/>
            <a:tailEnd/>
          </a:ln>
        </p:spPr>
        <p:txBody>
          <a:bodyPr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sp>
        <p:nvSpPr>
          <p:cNvPr id="4102151" name="AutoShape 7"/>
          <p:cNvSpPr>
            <a:spLocks noChangeArrowheads="1"/>
          </p:cNvSpPr>
          <p:nvPr/>
        </p:nvSpPr>
        <p:spPr bwMode="auto">
          <a:xfrm rot="20008550">
            <a:off x="3028950" y="3943350"/>
            <a:ext cx="172641" cy="544116"/>
          </a:xfrm>
          <a:prstGeom prst="upArrow">
            <a:avLst>
              <a:gd name="adj1" fmla="val 50000"/>
              <a:gd name="adj2" fmla="val 78793"/>
            </a:avLst>
          </a:prstGeom>
          <a:solidFill>
            <a:schemeClr val="accent1"/>
          </a:solidFill>
          <a:ln w="57150">
            <a:solidFill>
              <a:srgbClr val="CC0000"/>
            </a:solidFill>
            <a:miter lim="800000"/>
            <a:headEnd/>
            <a:tailEnd/>
          </a:ln>
        </p:spPr>
        <p:txBody>
          <a:bodyPr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sp>
        <p:nvSpPr>
          <p:cNvPr id="4102149" name="AutoShape 5"/>
          <p:cNvSpPr>
            <a:spLocks noChangeArrowheads="1"/>
          </p:cNvSpPr>
          <p:nvPr/>
        </p:nvSpPr>
        <p:spPr bwMode="auto">
          <a:xfrm rot="20008550">
            <a:off x="3657600" y="4000500"/>
            <a:ext cx="172641" cy="544116"/>
          </a:xfrm>
          <a:prstGeom prst="upArrow">
            <a:avLst>
              <a:gd name="adj1" fmla="val 50000"/>
              <a:gd name="adj2" fmla="val 78793"/>
            </a:avLst>
          </a:prstGeom>
          <a:solidFill>
            <a:schemeClr val="accent1"/>
          </a:solidFill>
          <a:ln w="57150">
            <a:solidFill>
              <a:srgbClr val="CC0000"/>
            </a:solidFill>
            <a:miter lim="800000"/>
            <a:headEnd/>
            <a:tailEnd/>
          </a:ln>
        </p:spPr>
        <p:txBody>
          <a:bodyPr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sp>
        <p:nvSpPr>
          <p:cNvPr id="4102152" name="Text Box 8"/>
          <p:cNvSpPr txBox="1">
            <a:spLocks noChangeArrowheads="1"/>
          </p:cNvSpPr>
          <p:nvPr/>
        </p:nvSpPr>
        <p:spPr bwMode="auto">
          <a:xfrm>
            <a:off x="2114550" y="4800600"/>
            <a:ext cx="5715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b="1">
                <a:solidFill>
                  <a:srgbClr val="FF1515"/>
                </a:solidFill>
                <a:latin typeface="Rockwell" panose="02060603020205020403" pitchFamily="18" charset="0"/>
              </a:rPr>
              <a:t>28.020</a:t>
            </a:r>
          </a:p>
        </p:txBody>
      </p:sp>
      <p:sp>
        <p:nvSpPr>
          <p:cNvPr id="4102153" name="Text Box 9"/>
          <p:cNvSpPr txBox="1">
            <a:spLocks noChangeArrowheads="1"/>
          </p:cNvSpPr>
          <p:nvPr/>
        </p:nvSpPr>
        <p:spPr bwMode="auto">
          <a:xfrm rot="10800000" flipV="1">
            <a:off x="3028950" y="4788174"/>
            <a:ext cx="57626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b="1">
                <a:solidFill>
                  <a:srgbClr val="FF1515"/>
                </a:solidFill>
                <a:latin typeface="Rockwell" panose="02060603020205020403" pitchFamily="18" charset="0"/>
              </a:rPr>
              <a:t>28.350</a:t>
            </a:r>
          </a:p>
        </p:txBody>
      </p:sp>
      <p:sp>
        <p:nvSpPr>
          <p:cNvPr id="4102154" name="Text Box 10"/>
          <p:cNvSpPr txBox="1">
            <a:spLocks noChangeArrowheads="1"/>
          </p:cNvSpPr>
          <p:nvPr/>
        </p:nvSpPr>
        <p:spPr bwMode="auto">
          <a:xfrm>
            <a:off x="3771901" y="4800600"/>
            <a:ext cx="54649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b="1">
                <a:solidFill>
                  <a:srgbClr val="FF1515"/>
                </a:solidFill>
                <a:latin typeface="Rockwell" panose="02060603020205020403" pitchFamily="18" charset="0"/>
              </a:rPr>
              <a:t>28.550</a:t>
            </a:r>
          </a:p>
        </p:txBody>
      </p:sp>
      <p:sp>
        <p:nvSpPr>
          <p:cNvPr id="15377" name="Text Box 17"/>
          <p:cNvSpPr txBox="1">
            <a:spLocks noChangeArrowheads="1"/>
          </p:cNvSpPr>
          <p:nvPr/>
        </p:nvSpPr>
        <p:spPr bwMode="auto">
          <a:xfrm>
            <a:off x="6051947" y="2065737"/>
            <a:ext cx="278404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200" b="1">
                <a:solidFill>
                  <a:srgbClr val="FF1515"/>
                </a:solidFill>
                <a:latin typeface="Rockwell" panose="02060603020205020403" pitchFamily="18" charset="0"/>
              </a:rPr>
              <a:t>All of these answers are correct</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14</a:t>
            </a:fld>
            <a:endParaRPr lang="en-US" altLang="en-US">
              <a:solidFill>
                <a:srgbClr val="000066"/>
              </a:solidFill>
            </a:endParaRPr>
          </a:p>
        </p:txBody>
      </p:sp>
    </p:spTree>
    <p:extLst>
      <p:ext uri="{BB962C8B-B14F-4D97-AF65-F5344CB8AC3E}">
        <p14:creationId xmlns:p14="http://schemas.microsoft.com/office/powerpoint/2010/main" val="5634449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2147">
                                            <p:txEl>
                                              <p:pRg st="0" end="0"/>
                                            </p:txEl>
                                          </p:spTgt>
                                        </p:tgtEl>
                                        <p:attrNameLst>
                                          <p:attrName>style.visibility</p:attrName>
                                        </p:attrNameLst>
                                      </p:cBhvr>
                                      <p:to>
                                        <p:strVal val="visible"/>
                                      </p:to>
                                    </p:set>
                                    <p:animEffect transition="in" filter="wipe(up)">
                                      <p:cBhvr>
                                        <p:cTn id="7" dur="1000"/>
                                        <p:tgtEl>
                                          <p:spTgt spid="4102147">
                                            <p:txEl>
                                              <p:pRg st="0" end="0"/>
                                            </p:txEl>
                                          </p:spTgt>
                                        </p:tgtEl>
                                      </p:cBhvr>
                                    </p:animEffect>
                                  </p:childTnLst>
                                </p:cTn>
                              </p:par>
                            </p:childTnLst>
                          </p:cTn>
                        </p:par>
                        <p:par>
                          <p:cTn id="8" fill="hold">
                            <p:stCondLst>
                              <p:cond delay="1000"/>
                            </p:stCondLst>
                            <p:childTnLst>
                              <p:par>
                                <p:cTn id="9" presetID="22" presetClass="entr" presetSubtype="8" fill="hold" nodeType="afterEffect">
                                  <p:stCondLst>
                                    <p:cond delay="500"/>
                                  </p:stCondLst>
                                  <p:childTnLst>
                                    <p:set>
                                      <p:cBhvr>
                                        <p:cTn id="10" dur="1" fill="hold">
                                          <p:stCondLst>
                                            <p:cond delay="0"/>
                                          </p:stCondLst>
                                        </p:cTn>
                                        <p:tgtEl>
                                          <p:spTgt spid="4102147">
                                            <p:txEl>
                                              <p:pRg st="2" end="2"/>
                                            </p:txEl>
                                          </p:spTgt>
                                        </p:tgtEl>
                                        <p:attrNameLst>
                                          <p:attrName>style.visibility</p:attrName>
                                        </p:attrNameLst>
                                      </p:cBhvr>
                                      <p:to>
                                        <p:strVal val="visible"/>
                                      </p:to>
                                    </p:set>
                                    <p:animEffect transition="in" filter="wipe(left)">
                                      <p:cBhvr>
                                        <p:cTn id="11" dur="1000"/>
                                        <p:tgtEl>
                                          <p:spTgt spid="4102147">
                                            <p:txEl>
                                              <p:pRg st="2" end="2"/>
                                            </p:txEl>
                                          </p:spTgt>
                                        </p:tgtEl>
                                      </p:cBhvr>
                                    </p:animEffect>
                                  </p:childTnLst>
                                </p:cTn>
                              </p:par>
                            </p:childTnLst>
                          </p:cTn>
                        </p:par>
                        <p:par>
                          <p:cTn id="12" fill="hold" nodeType="afterGroup">
                            <p:stCondLst>
                              <p:cond delay="2500"/>
                            </p:stCondLst>
                            <p:childTnLst>
                              <p:par>
                                <p:cTn id="13" presetID="23" presetClass="entr" presetSubtype="16" fill="hold" nodeType="afterEffect">
                                  <p:stCondLst>
                                    <p:cond delay="0"/>
                                  </p:stCondLst>
                                  <p:childTnLst>
                                    <p:set>
                                      <p:cBhvr>
                                        <p:cTn id="14" dur="1" fill="hold">
                                          <p:stCondLst>
                                            <p:cond delay="0"/>
                                          </p:stCondLst>
                                        </p:cTn>
                                        <p:tgtEl>
                                          <p:spTgt spid="15373"/>
                                        </p:tgtEl>
                                        <p:attrNameLst>
                                          <p:attrName>style.visibility</p:attrName>
                                        </p:attrNameLst>
                                      </p:cBhvr>
                                      <p:to>
                                        <p:strVal val="visible"/>
                                      </p:to>
                                    </p:set>
                                    <p:anim calcmode="lin" valueType="num">
                                      <p:cBhvr>
                                        <p:cTn id="15" dur="3000" fill="hold"/>
                                        <p:tgtEl>
                                          <p:spTgt spid="15373"/>
                                        </p:tgtEl>
                                        <p:attrNameLst>
                                          <p:attrName>ppt_w</p:attrName>
                                        </p:attrNameLst>
                                      </p:cBhvr>
                                      <p:tavLst>
                                        <p:tav tm="0">
                                          <p:val>
                                            <p:fltVal val="0"/>
                                          </p:val>
                                        </p:tav>
                                        <p:tav tm="100000">
                                          <p:val>
                                            <p:strVal val="#ppt_w"/>
                                          </p:val>
                                        </p:tav>
                                      </p:tavLst>
                                    </p:anim>
                                    <p:anim calcmode="lin" valueType="num">
                                      <p:cBhvr>
                                        <p:cTn id="16" dur="3000" fill="hold"/>
                                        <p:tgtEl>
                                          <p:spTgt spid="15373"/>
                                        </p:tgtEl>
                                        <p:attrNameLst>
                                          <p:attrName>ppt_h</p:attrName>
                                        </p:attrNameLst>
                                      </p:cBhvr>
                                      <p:tavLst>
                                        <p:tav tm="0">
                                          <p:val>
                                            <p:fltVal val="0"/>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3" presetClass="entr" presetSubtype="16" fill="hold" nodeType="clickEffect">
                                  <p:stCondLst>
                                    <p:cond delay="0"/>
                                  </p:stCondLst>
                                  <p:childTnLst>
                                    <p:set>
                                      <p:cBhvr>
                                        <p:cTn id="20" dur="1" fill="hold">
                                          <p:stCondLst>
                                            <p:cond delay="0"/>
                                          </p:stCondLst>
                                        </p:cTn>
                                        <p:tgtEl>
                                          <p:spTgt spid="15374">
                                            <p:txEl>
                                              <p:pRg st="0" end="0"/>
                                            </p:txEl>
                                          </p:spTgt>
                                        </p:tgtEl>
                                        <p:attrNameLst>
                                          <p:attrName>style.visibility</p:attrName>
                                        </p:attrNameLst>
                                      </p:cBhvr>
                                      <p:to>
                                        <p:strVal val="visible"/>
                                      </p:to>
                                    </p:set>
                                    <p:anim calcmode="lin" valueType="num">
                                      <p:cBhvr>
                                        <p:cTn id="21" dur="500" fill="hold"/>
                                        <p:tgtEl>
                                          <p:spTgt spid="15374">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15374">
                                            <p:txEl>
                                              <p:pRg st="0" end="0"/>
                                            </p:txEl>
                                          </p:spTgt>
                                        </p:tgtEl>
                                        <p:attrNameLst>
                                          <p:attrName>ppt_h</p:attrName>
                                        </p:attrNameLst>
                                      </p:cBhvr>
                                      <p:tavLst>
                                        <p:tav tm="0">
                                          <p:val>
                                            <p:fltVal val="0"/>
                                          </p:val>
                                        </p:tav>
                                        <p:tav tm="100000">
                                          <p:val>
                                            <p:strVal val="#ppt_h"/>
                                          </p:val>
                                        </p:tav>
                                      </p:tavLst>
                                    </p:anim>
                                  </p:childTnLst>
                                </p:cTn>
                              </p:par>
                            </p:childTnLst>
                          </p:cTn>
                        </p:par>
                        <p:par>
                          <p:cTn id="23" fill="hold" nodeType="afterGroup">
                            <p:stCondLst>
                              <p:cond delay="500"/>
                            </p:stCondLst>
                            <p:childTnLst>
                              <p:par>
                                <p:cTn id="24" presetID="52" presetClass="entr" presetSubtype="0" fill="hold" grpId="0" nodeType="afterEffect">
                                  <p:stCondLst>
                                    <p:cond delay="0"/>
                                  </p:stCondLst>
                                  <p:childTnLst>
                                    <p:set>
                                      <p:cBhvr>
                                        <p:cTn id="25" dur="1" fill="hold">
                                          <p:stCondLst>
                                            <p:cond delay="0"/>
                                          </p:stCondLst>
                                        </p:cTn>
                                        <p:tgtEl>
                                          <p:spTgt spid="4102150"/>
                                        </p:tgtEl>
                                        <p:attrNameLst>
                                          <p:attrName>style.visibility</p:attrName>
                                        </p:attrNameLst>
                                      </p:cBhvr>
                                      <p:to>
                                        <p:strVal val="visible"/>
                                      </p:to>
                                    </p:set>
                                    <p:animScale>
                                      <p:cBhvr>
                                        <p:cTn id="26" dur="1000" decel="50000" fill="hold">
                                          <p:stCondLst>
                                            <p:cond delay="0"/>
                                          </p:stCondLst>
                                        </p:cTn>
                                        <p:tgtEl>
                                          <p:spTgt spid="41021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102150"/>
                                        </p:tgtEl>
                                        <p:attrNameLst>
                                          <p:attrName>ppt_x</p:attrName>
                                          <p:attrName>ppt_y</p:attrName>
                                        </p:attrNameLst>
                                      </p:cBhvr>
                                    </p:animMotion>
                                    <p:animEffect transition="in" filter="fade">
                                      <p:cBhvr>
                                        <p:cTn id="28" dur="1000"/>
                                        <p:tgtEl>
                                          <p:spTgt spid="4102150"/>
                                        </p:tgtEl>
                                      </p:cBhvr>
                                    </p:animEffect>
                                  </p:childTnLst>
                                </p:cTn>
                              </p:par>
                              <p:par>
                                <p:cTn id="29" presetID="52" presetClass="entr" presetSubtype="0" fill="hold" grpId="0" nodeType="withEffect">
                                  <p:stCondLst>
                                    <p:cond delay="0"/>
                                  </p:stCondLst>
                                  <p:childTnLst>
                                    <p:set>
                                      <p:cBhvr>
                                        <p:cTn id="30" dur="1" fill="hold">
                                          <p:stCondLst>
                                            <p:cond delay="0"/>
                                          </p:stCondLst>
                                        </p:cTn>
                                        <p:tgtEl>
                                          <p:spTgt spid="4102152"/>
                                        </p:tgtEl>
                                        <p:attrNameLst>
                                          <p:attrName>style.visibility</p:attrName>
                                        </p:attrNameLst>
                                      </p:cBhvr>
                                      <p:to>
                                        <p:strVal val="visible"/>
                                      </p:to>
                                    </p:set>
                                    <p:animScale>
                                      <p:cBhvr>
                                        <p:cTn id="31" dur="1000" decel="50000" fill="hold">
                                          <p:stCondLst>
                                            <p:cond delay="0"/>
                                          </p:stCondLst>
                                        </p:cTn>
                                        <p:tgtEl>
                                          <p:spTgt spid="41021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102152"/>
                                        </p:tgtEl>
                                        <p:attrNameLst>
                                          <p:attrName>ppt_x</p:attrName>
                                          <p:attrName>ppt_y</p:attrName>
                                        </p:attrNameLst>
                                      </p:cBhvr>
                                    </p:animMotion>
                                    <p:animEffect transition="in" filter="fade">
                                      <p:cBhvr>
                                        <p:cTn id="33" dur="1000"/>
                                        <p:tgtEl>
                                          <p:spTgt spid="410215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3" presetClass="entr" presetSubtype="16" fill="hold" nodeType="clickEffect">
                                  <p:stCondLst>
                                    <p:cond delay="0"/>
                                  </p:stCondLst>
                                  <p:childTnLst>
                                    <p:set>
                                      <p:cBhvr>
                                        <p:cTn id="37" dur="1" fill="hold">
                                          <p:stCondLst>
                                            <p:cond delay="0"/>
                                          </p:stCondLst>
                                        </p:cTn>
                                        <p:tgtEl>
                                          <p:spTgt spid="15375">
                                            <p:txEl>
                                              <p:pRg st="0" end="0"/>
                                            </p:txEl>
                                          </p:spTgt>
                                        </p:tgtEl>
                                        <p:attrNameLst>
                                          <p:attrName>style.visibility</p:attrName>
                                        </p:attrNameLst>
                                      </p:cBhvr>
                                      <p:to>
                                        <p:strVal val="visible"/>
                                      </p:to>
                                    </p:set>
                                    <p:anim calcmode="lin" valueType="num">
                                      <p:cBhvr>
                                        <p:cTn id="38" dur="500" fill="hold"/>
                                        <p:tgtEl>
                                          <p:spTgt spid="15375">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15375">
                                            <p:txEl>
                                              <p:pRg st="0" end="0"/>
                                            </p:txEl>
                                          </p:spTgt>
                                        </p:tgtEl>
                                        <p:attrNameLst>
                                          <p:attrName>ppt_h</p:attrName>
                                        </p:attrNameLst>
                                      </p:cBhvr>
                                      <p:tavLst>
                                        <p:tav tm="0">
                                          <p:val>
                                            <p:fltVal val="0"/>
                                          </p:val>
                                        </p:tav>
                                        <p:tav tm="100000">
                                          <p:val>
                                            <p:strVal val="#ppt_h"/>
                                          </p:val>
                                        </p:tav>
                                      </p:tavLst>
                                    </p:anim>
                                  </p:childTnLst>
                                </p:cTn>
                              </p:par>
                            </p:childTnLst>
                          </p:cTn>
                        </p:par>
                        <p:par>
                          <p:cTn id="40" fill="hold" nodeType="afterGroup">
                            <p:stCondLst>
                              <p:cond delay="500"/>
                            </p:stCondLst>
                            <p:childTnLst>
                              <p:par>
                                <p:cTn id="41" presetID="52" presetClass="entr" presetSubtype="0" fill="hold" grpId="0" nodeType="afterEffect">
                                  <p:stCondLst>
                                    <p:cond delay="0"/>
                                  </p:stCondLst>
                                  <p:childTnLst>
                                    <p:set>
                                      <p:cBhvr>
                                        <p:cTn id="42" dur="1" fill="hold">
                                          <p:stCondLst>
                                            <p:cond delay="0"/>
                                          </p:stCondLst>
                                        </p:cTn>
                                        <p:tgtEl>
                                          <p:spTgt spid="4102151"/>
                                        </p:tgtEl>
                                        <p:attrNameLst>
                                          <p:attrName>style.visibility</p:attrName>
                                        </p:attrNameLst>
                                      </p:cBhvr>
                                      <p:to>
                                        <p:strVal val="visible"/>
                                      </p:to>
                                    </p:set>
                                    <p:animScale>
                                      <p:cBhvr>
                                        <p:cTn id="43" dur="1000" decel="50000" fill="hold">
                                          <p:stCondLst>
                                            <p:cond delay="0"/>
                                          </p:stCondLst>
                                        </p:cTn>
                                        <p:tgtEl>
                                          <p:spTgt spid="41021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4102151"/>
                                        </p:tgtEl>
                                        <p:attrNameLst>
                                          <p:attrName>ppt_x</p:attrName>
                                          <p:attrName>ppt_y</p:attrName>
                                        </p:attrNameLst>
                                      </p:cBhvr>
                                    </p:animMotion>
                                    <p:animEffect transition="in" filter="fade">
                                      <p:cBhvr>
                                        <p:cTn id="45" dur="1000"/>
                                        <p:tgtEl>
                                          <p:spTgt spid="4102151"/>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4102153"/>
                                        </p:tgtEl>
                                        <p:attrNameLst>
                                          <p:attrName>style.visibility</p:attrName>
                                        </p:attrNameLst>
                                      </p:cBhvr>
                                      <p:to>
                                        <p:strVal val="visible"/>
                                      </p:to>
                                    </p:set>
                                    <p:animScale>
                                      <p:cBhvr>
                                        <p:cTn id="48" dur="1000" decel="50000" fill="hold">
                                          <p:stCondLst>
                                            <p:cond delay="0"/>
                                          </p:stCondLst>
                                        </p:cTn>
                                        <p:tgtEl>
                                          <p:spTgt spid="41021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4102153"/>
                                        </p:tgtEl>
                                        <p:attrNameLst>
                                          <p:attrName>ppt_x</p:attrName>
                                          <p:attrName>ppt_y</p:attrName>
                                        </p:attrNameLst>
                                      </p:cBhvr>
                                    </p:animMotion>
                                    <p:animEffect transition="in" filter="fade">
                                      <p:cBhvr>
                                        <p:cTn id="50" dur="1000"/>
                                        <p:tgtEl>
                                          <p:spTgt spid="4102153"/>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16" fill="hold" nodeType="clickEffect">
                                  <p:stCondLst>
                                    <p:cond delay="0"/>
                                  </p:stCondLst>
                                  <p:childTnLst>
                                    <p:set>
                                      <p:cBhvr>
                                        <p:cTn id="54" dur="1" fill="hold">
                                          <p:stCondLst>
                                            <p:cond delay="0"/>
                                          </p:stCondLst>
                                        </p:cTn>
                                        <p:tgtEl>
                                          <p:spTgt spid="15376">
                                            <p:txEl>
                                              <p:pRg st="0" end="0"/>
                                            </p:txEl>
                                          </p:spTgt>
                                        </p:tgtEl>
                                        <p:attrNameLst>
                                          <p:attrName>style.visibility</p:attrName>
                                        </p:attrNameLst>
                                      </p:cBhvr>
                                      <p:to>
                                        <p:strVal val="visible"/>
                                      </p:to>
                                    </p:set>
                                    <p:anim calcmode="lin" valueType="num">
                                      <p:cBhvr>
                                        <p:cTn id="55" dur="500" fill="hold"/>
                                        <p:tgtEl>
                                          <p:spTgt spid="15376">
                                            <p:txEl>
                                              <p:pRg st="0" end="0"/>
                                            </p:txEl>
                                          </p:spTgt>
                                        </p:tgtEl>
                                        <p:attrNameLst>
                                          <p:attrName>ppt_w</p:attrName>
                                        </p:attrNameLst>
                                      </p:cBhvr>
                                      <p:tavLst>
                                        <p:tav tm="0">
                                          <p:val>
                                            <p:fltVal val="0"/>
                                          </p:val>
                                        </p:tav>
                                        <p:tav tm="100000">
                                          <p:val>
                                            <p:strVal val="#ppt_w"/>
                                          </p:val>
                                        </p:tav>
                                      </p:tavLst>
                                    </p:anim>
                                    <p:anim calcmode="lin" valueType="num">
                                      <p:cBhvr>
                                        <p:cTn id="56" dur="500" fill="hold"/>
                                        <p:tgtEl>
                                          <p:spTgt spid="15376">
                                            <p:txEl>
                                              <p:pRg st="0" end="0"/>
                                            </p:txEl>
                                          </p:spTgt>
                                        </p:tgtEl>
                                        <p:attrNameLst>
                                          <p:attrName>ppt_h</p:attrName>
                                        </p:attrNameLst>
                                      </p:cBhvr>
                                      <p:tavLst>
                                        <p:tav tm="0">
                                          <p:val>
                                            <p:fltVal val="0"/>
                                          </p:val>
                                        </p:tav>
                                        <p:tav tm="100000">
                                          <p:val>
                                            <p:strVal val="#ppt_h"/>
                                          </p:val>
                                        </p:tav>
                                      </p:tavLst>
                                    </p:anim>
                                  </p:childTnLst>
                                </p:cTn>
                              </p:par>
                            </p:childTnLst>
                          </p:cTn>
                        </p:par>
                        <p:par>
                          <p:cTn id="57" fill="hold" nodeType="afterGroup">
                            <p:stCondLst>
                              <p:cond delay="500"/>
                            </p:stCondLst>
                            <p:childTnLst>
                              <p:par>
                                <p:cTn id="58" presetID="52" presetClass="entr" presetSubtype="0" fill="hold" grpId="0" nodeType="afterEffect">
                                  <p:stCondLst>
                                    <p:cond delay="0"/>
                                  </p:stCondLst>
                                  <p:childTnLst>
                                    <p:set>
                                      <p:cBhvr>
                                        <p:cTn id="59" dur="1" fill="hold">
                                          <p:stCondLst>
                                            <p:cond delay="0"/>
                                          </p:stCondLst>
                                        </p:cTn>
                                        <p:tgtEl>
                                          <p:spTgt spid="4102149"/>
                                        </p:tgtEl>
                                        <p:attrNameLst>
                                          <p:attrName>style.visibility</p:attrName>
                                        </p:attrNameLst>
                                      </p:cBhvr>
                                      <p:to>
                                        <p:strVal val="visible"/>
                                      </p:to>
                                    </p:set>
                                    <p:animScale>
                                      <p:cBhvr>
                                        <p:cTn id="60" dur="1000" decel="50000" fill="hold">
                                          <p:stCondLst>
                                            <p:cond delay="0"/>
                                          </p:stCondLst>
                                        </p:cTn>
                                        <p:tgtEl>
                                          <p:spTgt spid="41021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4102149"/>
                                        </p:tgtEl>
                                        <p:attrNameLst>
                                          <p:attrName>ppt_x</p:attrName>
                                          <p:attrName>ppt_y</p:attrName>
                                        </p:attrNameLst>
                                      </p:cBhvr>
                                    </p:animMotion>
                                    <p:animEffect transition="in" filter="fade">
                                      <p:cBhvr>
                                        <p:cTn id="62" dur="1000"/>
                                        <p:tgtEl>
                                          <p:spTgt spid="4102149"/>
                                        </p:tgtEl>
                                      </p:cBhvr>
                                    </p:animEffect>
                                  </p:childTnLst>
                                </p:cTn>
                              </p:par>
                              <p:par>
                                <p:cTn id="63" presetID="52" presetClass="entr" presetSubtype="0" fill="hold" nodeType="withEffect">
                                  <p:stCondLst>
                                    <p:cond delay="0"/>
                                  </p:stCondLst>
                                  <p:childTnLst>
                                    <p:set>
                                      <p:cBhvr>
                                        <p:cTn id="64" dur="1" fill="hold">
                                          <p:stCondLst>
                                            <p:cond delay="0"/>
                                          </p:stCondLst>
                                        </p:cTn>
                                        <p:tgtEl>
                                          <p:spTgt spid="4102154">
                                            <p:txEl>
                                              <p:pRg st="0" end="0"/>
                                            </p:txEl>
                                          </p:spTgt>
                                        </p:tgtEl>
                                        <p:attrNameLst>
                                          <p:attrName>style.visibility</p:attrName>
                                        </p:attrNameLst>
                                      </p:cBhvr>
                                      <p:to>
                                        <p:strVal val="visible"/>
                                      </p:to>
                                    </p:set>
                                    <p:animScale>
                                      <p:cBhvr>
                                        <p:cTn id="65" dur="1000" decel="50000" fill="hold">
                                          <p:stCondLst>
                                            <p:cond delay="0"/>
                                          </p:stCondLst>
                                        </p:cTn>
                                        <p:tgtEl>
                                          <p:spTgt spid="410215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4102154">
                                            <p:txEl>
                                              <p:pRg st="0" end="0"/>
                                            </p:txEl>
                                          </p:spTgt>
                                        </p:tgtEl>
                                        <p:attrNameLst>
                                          <p:attrName>ppt_x</p:attrName>
                                          <p:attrName>ppt_y</p:attrName>
                                        </p:attrNameLst>
                                      </p:cBhvr>
                                    </p:animMotion>
                                    <p:animEffect transition="in" filter="fade">
                                      <p:cBhvr>
                                        <p:cTn id="67" dur="1000"/>
                                        <p:tgtEl>
                                          <p:spTgt spid="4102154">
                                            <p:txEl>
                                              <p:pRg st="0" end="0"/>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 presetClass="entr" presetSubtype="3" fill="hold" nodeType="clickEffect">
                                  <p:stCondLst>
                                    <p:cond delay="0"/>
                                  </p:stCondLst>
                                  <p:childTnLst>
                                    <p:set>
                                      <p:cBhvr>
                                        <p:cTn id="71" dur="1" fill="hold">
                                          <p:stCondLst>
                                            <p:cond delay="0"/>
                                          </p:stCondLst>
                                        </p:cTn>
                                        <p:tgtEl>
                                          <p:spTgt spid="15377">
                                            <p:txEl>
                                              <p:pRg st="0" end="0"/>
                                            </p:txEl>
                                          </p:spTgt>
                                        </p:tgtEl>
                                        <p:attrNameLst>
                                          <p:attrName>style.visibility</p:attrName>
                                        </p:attrNameLst>
                                      </p:cBhvr>
                                      <p:to>
                                        <p:strVal val="visible"/>
                                      </p:to>
                                    </p:set>
                                    <p:anim calcmode="lin" valueType="num">
                                      <p:cBhvr additive="base">
                                        <p:cTn id="72" dur="1000" fill="hold"/>
                                        <p:tgtEl>
                                          <p:spTgt spid="15377">
                                            <p:txEl>
                                              <p:pRg st="0" end="0"/>
                                            </p:txEl>
                                          </p:spTgt>
                                        </p:tgtEl>
                                        <p:attrNameLst>
                                          <p:attrName>ppt_x</p:attrName>
                                        </p:attrNameLst>
                                      </p:cBhvr>
                                      <p:tavLst>
                                        <p:tav tm="0">
                                          <p:val>
                                            <p:strVal val="1+#ppt_w/2"/>
                                          </p:val>
                                        </p:tav>
                                        <p:tav tm="100000">
                                          <p:val>
                                            <p:strVal val="#ppt_x"/>
                                          </p:val>
                                        </p:tav>
                                      </p:tavLst>
                                    </p:anim>
                                    <p:anim calcmode="lin" valueType="num">
                                      <p:cBhvr additive="base">
                                        <p:cTn id="73" dur="1000" fill="hold"/>
                                        <p:tgtEl>
                                          <p:spTgt spid="15377">
                                            <p:txEl>
                                              <p:pRg st="0" end="0"/>
                                            </p:txEl>
                                          </p:spTgt>
                                        </p:tgtEl>
                                        <p:attrNameLst>
                                          <p:attrName>ppt_y</p:attrName>
                                        </p:attrNameLst>
                                      </p:cBhvr>
                                      <p:tavLst>
                                        <p:tav tm="0">
                                          <p:val>
                                            <p:strVal val="0-#ppt_h/2"/>
                                          </p:val>
                                        </p:tav>
                                        <p:tav tm="100000">
                                          <p:val>
                                            <p:strVal val="#ppt_y"/>
                                          </p:val>
                                        </p:tav>
                                      </p:tavLst>
                                    </p:anim>
                                  </p:childTnLst>
                                </p:cTn>
                              </p:par>
                              <p:par>
                                <p:cTn id="74" presetID="8" presetClass="emph" presetSubtype="0" fill="hold" grpId="0" nodeType="withEffect">
                                  <p:stCondLst>
                                    <p:cond delay="0"/>
                                  </p:stCondLst>
                                  <p:childTnLst>
                                    <p:animRot by="43200000">
                                      <p:cBhvr>
                                        <p:cTn id="75" dur="1000" fill="hold"/>
                                        <p:tgtEl>
                                          <p:spTgt spid="15377">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150" grpId="0" animBg="1"/>
      <p:bldP spid="4102151" grpId="0" animBg="1"/>
      <p:bldP spid="4102149" grpId="0" animBg="1"/>
      <p:bldP spid="4102152" grpId="0"/>
      <p:bldP spid="4102153" grpId="0"/>
      <p:bldP spid="15377"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idx="4294967295"/>
          </p:nvPr>
        </p:nvSpPr>
        <p:spPr>
          <a:xfrm>
            <a:off x="1341835" y="267891"/>
            <a:ext cx="6481763" cy="65127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02147" name="Rectangle 3"/>
          <p:cNvSpPr>
            <a:spLocks noGrp="1" noChangeArrowheads="1"/>
          </p:cNvSpPr>
          <p:nvPr>
            <p:ph type="body" idx="4294967295"/>
          </p:nvPr>
        </p:nvSpPr>
        <p:spPr>
          <a:xfrm>
            <a:off x="1143000" y="1073945"/>
            <a:ext cx="6858000" cy="1241822"/>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r>
              <a:rPr lang="en-US" altLang="en-US" sz="1800" b="1"/>
              <a:t>General class control operator frequency privileges</a:t>
            </a:r>
          </a:p>
          <a:p>
            <a:pPr marL="285750" indent="-285750" eaLnBrk="1" hangingPunct="1">
              <a:buNone/>
            </a:pPr>
            <a:endParaRPr lang="en-US" altLang="en-US" sz="1050" b="1"/>
          </a:p>
          <a:p>
            <a:pPr marL="628650" lvl="1" indent="-285750" eaLnBrk="1" hangingPunct="1">
              <a:lnSpc>
                <a:spcPts val="1500"/>
              </a:lnSpc>
            </a:pPr>
            <a:r>
              <a:rPr lang="en-US" altLang="en-US" b="1"/>
              <a:t>The upper 200kHz of the 10-meter band, beginning at </a:t>
            </a:r>
            <a:r>
              <a:rPr lang="en-US" altLang="en-US" b="1">
                <a:solidFill>
                  <a:schemeClr val="accent2"/>
                </a:solidFill>
              </a:rPr>
              <a:t>29.5MHz</a:t>
            </a:r>
            <a:r>
              <a:rPr lang="en-US" altLang="en-US" b="1"/>
              <a:t> is available for repeater operation. </a:t>
            </a:r>
            <a:r>
              <a:rPr lang="en-US" altLang="en-US" sz="750"/>
              <a:t>(G1A15)</a:t>
            </a:r>
            <a:r>
              <a:rPr lang="en-US" altLang="en-US" b="1"/>
              <a:t> </a:t>
            </a:r>
            <a:endParaRPr lang="en-US" altLang="en-US" b="1" i="1"/>
          </a:p>
          <a:p>
            <a:pPr marL="285750" indent="-285750" eaLnBrk="1" hangingPunct="1"/>
            <a:endParaRPr lang="en-US" altLang="en-US" sz="2400" b="1"/>
          </a:p>
          <a:p>
            <a:pPr marL="285750" indent="-285750" eaLnBrk="1" hangingPunct="1">
              <a:buNone/>
            </a:pPr>
            <a:endParaRPr lang="en-US" altLang="en-US" b="1"/>
          </a:p>
        </p:txBody>
      </p:sp>
      <p:pic>
        <p:nvPicPr>
          <p:cNvPr id="15373" name="Picture 13" descr="10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651" y="2112168"/>
            <a:ext cx="5622131" cy="2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149" name="AutoShape 5"/>
          <p:cNvSpPr>
            <a:spLocks noChangeArrowheads="1"/>
          </p:cNvSpPr>
          <p:nvPr/>
        </p:nvSpPr>
        <p:spPr bwMode="auto">
          <a:xfrm rot="20008550">
            <a:off x="6775060" y="4060701"/>
            <a:ext cx="149318" cy="505765"/>
          </a:xfrm>
          <a:prstGeom prst="upArrow">
            <a:avLst>
              <a:gd name="adj1" fmla="val 50000"/>
              <a:gd name="adj2" fmla="val 78793"/>
            </a:avLst>
          </a:prstGeom>
          <a:solidFill>
            <a:schemeClr val="accent1"/>
          </a:solidFill>
          <a:ln w="57150">
            <a:solidFill>
              <a:srgbClr val="CC0000"/>
            </a:solidFill>
            <a:miter lim="800000"/>
            <a:headEnd/>
            <a:tailEnd/>
          </a:ln>
        </p:spPr>
        <p:txBody>
          <a:bodyPr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15</a:t>
            </a:fld>
            <a:endParaRPr lang="en-US" altLang="en-US">
              <a:solidFill>
                <a:srgbClr val="000066"/>
              </a:solidFill>
            </a:endParaRPr>
          </a:p>
        </p:txBody>
      </p:sp>
    </p:spTree>
    <p:extLst>
      <p:ext uri="{BB962C8B-B14F-4D97-AF65-F5344CB8AC3E}">
        <p14:creationId xmlns:p14="http://schemas.microsoft.com/office/powerpoint/2010/main" val="20294293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2147">
                                            <p:txEl>
                                              <p:pRg st="0" end="0"/>
                                            </p:txEl>
                                          </p:spTgt>
                                        </p:tgtEl>
                                        <p:attrNameLst>
                                          <p:attrName>style.visibility</p:attrName>
                                        </p:attrNameLst>
                                      </p:cBhvr>
                                      <p:to>
                                        <p:strVal val="visible"/>
                                      </p:to>
                                    </p:set>
                                    <p:animEffect transition="in" filter="wipe(up)">
                                      <p:cBhvr>
                                        <p:cTn id="7" dur="1000"/>
                                        <p:tgtEl>
                                          <p:spTgt spid="4102147">
                                            <p:txEl>
                                              <p:pRg st="0" end="0"/>
                                            </p:txEl>
                                          </p:spTgt>
                                        </p:tgtEl>
                                      </p:cBhvr>
                                    </p:animEffect>
                                  </p:childTnLst>
                                </p:cTn>
                              </p:par>
                            </p:childTnLst>
                          </p:cTn>
                        </p:par>
                        <p:par>
                          <p:cTn id="8" fill="hold" nodeType="withGroup">
                            <p:stCondLst>
                              <p:cond delay="1000"/>
                            </p:stCondLst>
                            <p:childTnLst>
                              <p:par>
                                <p:cTn id="9" presetID="22" presetClass="entr" presetSubtype="8" fill="hold" nodeType="afterEffect">
                                  <p:stCondLst>
                                    <p:cond delay="500"/>
                                  </p:stCondLst>
                                  <p:childTnLst>
                                    <p:set>
                                      <p:cBhvr>
                                        <p:cTn id="10" dur="1" fill="hold">
                                          <p:stCondLst>
                                            <p:cond delay="0"/>
                                          </p:stCondLst>
                                        </p:cTn>
                                        <p:tgtEl>
                                          <p:spTgt spid="4102147">
                                            <p:txEl>
                                              <p:pRg st="2" end="2"/>
                                            </p:txEl>
                                          </p:spTgt>
                                        </p:tgtEl>
                                        <p:attrNameLst>
                                          <p:attrName>style.visibility</p:attrName>
                                        </p:attrNameLst>
                                      </p:cBhvr>
                                      <p:to>
                                        <p:strVal val="visible"/>
                                      </p:to>
                                    </p:set>
                                    <p:animEffect transition="in" filter="wipe(left)">
                                      <p:cBhvr>
                                        <p:cTn id="11" dur="1000"/>
                                        <p:tgtEl>
                                          <p:spTgt spid="4102147">
                                            <p:txEl>
                                              <p:pRg st="2" end="2"/>
                                            </p:txEl>
                                          </p:spTgt>
                                        </p:tgtEl>
                                      </p:cBhvr>
                                    </p:animEffect>
                                  </p:childTnLst>
                                </p:cTn>
                              </p:par>
                            </p:childTnLst>
                          </p:cTn>
                        </p:par>
                        <p:par>
                          <p:cTn id="12" fill="hold" nodeType="afterGroup">
                            <p:stCondLst>
                              <p:cond delay="2500"/>
                            </p:stCondLst>
                            <p:childTnLst>
                              <p:par>
                                <p:cTn id="13" presetID="23" presetClass="entr" presetSubtype="16" fill="hold" nodeType="afterEffect">
                                  <p:stCondLst>
                                    <p:cond delay="0"/>
                                  </p:stCondLst>
                                  <p:childTnLst>
                                    <p:set>
                                      <p:cBhvr>
                                        <p:cTn id="14" dur="1" fill="hold">
                                          <p:stCondLst>
                                            <p:cond delay="0"/>
                                          </p:stCondLst>
                                        </p:cTn>
                                        <p:tgtEl>
                                          <p:spTgt spid="15373"/>
                                        </p:tgtEl>
                                        <p:attrNameLst>
                                          <p:attrName>style.visibility</p:attrName>
                                        </p:attrNameLst>
                                      </p:cBhvr>
                                      <p:to>
                                        <p:strVal val="visible"/>
                                      </p:to>
                                    </p:set>
                                    <p:anim calcmode="lin" valueType="num">
                                      <p:cBhvr>
                                        <p:cTn id="15" dur="3000" fill="hold"/>
                                        <p:tgtEl>
                                          <p:spTgt spid="15373"/>
                                        </p:tgtEl>
                                        <p:attrNameLst>
                                          <p:attrName>ppt_w</p:attrName>
                                        </p:attrNameLst>
                                      </p:cBhvr>
                                      <p:tavLst>
                                        <p:tav tm="0">
                                          <p:val>
                                            <p:fltVal val="0"/>
                                          </p:val>
                                        </p:tav>
                                        <p:tav tm="100000">
                                          <p:val>
                                            <p:strVal val="#ppt_w"/>
                                          </p:val>
                                        </p:tav>
                                      </p:tavLst>
                                    </p:anim>
                                    <p:anim calcmode="lin" valueType="num">
                                      <p:cBhvr>
                                        <p:cTn id="16" dur="3000" fill="hold"/>
                                        <p:tgtEl>
                                          <p:spTgt spid="15373"/>
                                        </p:tgtEl>
                                        <p:attrNameLst>
                                          <p:attrName>ppt_h</p:attrName>
                                        </p:attrNameLst>
                                      </p:cBhvr>
                                      <p:tavLst>
                                        <p:tav tm="0">
                                          <p:val>
                                            <p:fltVal val="0"/>
                                          </p:val>
                                        </p:tav>
                                        <p:tav tm="100000">
                                          <p:val>
                                            <p:strVal val="#ppt_h"/>
                                          </p:val>
                                        </p:tav>
                                      </p:tavLst>
                                    </p:anim>
                                  </p:childTnLst>
                                </p:cTn>
                              </p:par>
                            </p:childTnLst>
                          </p:cTn>
                        </p:par>
                        <p:par>
                          <p:cTn id="17" fill="hold" nodeType="afterGroup">
                            <p:stCondLst>
                              <p:cond delay="5500"/>
                            </p:stCondLst>
                            <p:childTnLst>
                              <p:par>
                                <p:cTn id="18" presetID="52" presetClass="entr" presetSubtype="0" fill="hold" grpId="0" nodeType="afterEffect">
                                  <p:stCondLst>
                                    <p:cond delay="0"/>
                                  </p:stCondLst>
                                  <p:childTnLst>
                                    <p:set>
                                      <p:cBhvr>
                                        <p:cTn id="19" dur="1" fill="hold">
                                          <p:stCondLst>
                                            <p:cond delay="0"/>
                                          </p:stCondLst>
                                        </p:cTn>
                                        <p:tgtEl>
                                          <p:spTgt spid="4102149"/>
                                        </p:tgtEl>
                                        <p:attrNameLst>
                                          <p:attrName>style.visibility</p:attrName>
                                        </p:attrNameLst>
                                      </p:cBhvr>
                                      <p:to>
                                        <p:strVal val="visible"/>
                                      </p:to>
                                    </p:set>
                                    <p:animScale>
                                      <p:cBhvr>
                                        <p:cTn id="20" dur="1000" decel="50000" fill="hold">
                                          <p:stCondLst>
                                            <p:cond delay="0"/>
                                          </p:stCondLst>
                                        </p:cTn>
                                        <p:tgtEl>
                                          <p:spTgt spid="41021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4102149"/>
                                        </p:tgtEl>
                                        <p:attrNameLst>
                                          <p:attrName>ppt_x</p:attrName>
                                          <p:attrName>ppt_y</p:attrName>
                                        </p:attrNameLst>
                                      </p:cBhvr>
                                    </p:animMotion>
                                    <p:animEffect transition="in" filter="fade">
                                      <p:cBhvr>
                                        <p:cTn id="22" dur="1000"/>
                                        <p:tgtEl>
                                          <p:spTgt spid="4102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1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idx="4294967295"/>
          </p:nvPr>
        </p:nvSpPr>
        <p:spPr>
          <a:xfrm>
            <a:off x="1406128" y="296466"/>
            <a:ext cx="6481763" cy="65127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34915" name="Rectangle 3"/>
          <p:cNvSpPr>
            <a:spLocks noGrp="1" noChangeArrowheads="1"/>
          </p:cNvSpPr>
          <p:nvPr>
            <p:ph type="body" idx="4294967295"/>
          </p:nvPr>
        </p:nvSpPr>
        <p:spPr>
          <a:xfrm>
            <a:off x="1143000" y="1131095"/>
            <a:ext cx="6636544" cy="3910012"/>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90000"/>
              </a:lnSpc>
              <a:buFont typeface="Wingdings" panose="05000000000000000000" pitchFamily="2" charset="2"/>
              <a:buChar char="Ø"/>
            </a:pPr>
            <a:r>
              <a:rPr lang="en-US" altLang="en-US"/>
              <a:t>The maximum transmitting power a station with a General Class control operator may use on the </a:t>
            </a:r>
            <a:r>
              <a:rPr lang="en-US" altLang="en-US" b="1" i="1"/>
              <a:t>28 MHz band</a:t>
            </a:r>
            <a:r>
              <a:rPr lang="en-US" altLang="en-US"/>
              <a:t> (10-Meter Band) is </a:t>
            </a:r>
            <a:r>
              <a:rPr lang="en-US" altLang="en-US" b="1">
                <a:solidFill>
                  <a:schemeClr val="accent2"/>
                </a:solidFill>
              </a:rPr>
              <a:t>1500 watts PEP</a:t>
            </a:r>
            <a:r>
              <a:rPr lang="en-US" altLang="en-US"/>
              <a:t> output. </a:t>
            </a:r>
            <a:r>
              <a:rPr lang="en-US" altLang="en-US" sz="750"/>
              <a:t>(G1C05)</a:t>
            </a:r>
          </a:p>
          <a:p>
            <a:pPr marL="285750" indent="-285750" eaLnBrk="1" hangingPunct="1">
              <a:lnSpc>
                <a:spcPct val="90000"/>
              </a:lnSpc>
              <a:buFont typeface="Wingdings" panose="05000000000000000000" pitchFamily="2" charset="2"/>
              <a:buChar char="Ø"/>
            </a:pPr>
            <a:endParaRPr lang="en-US" altLang="en-US"/>
          </a:p>
          <a:p>
            <a:pPr marL="285750" indent="-285750" eaLnBrk="1" hangingPunct="1">
              <a:lnSpc>
                <a:spcPct val="90000"/>
              </a:lnSpc>
              <a:buFont typeface="Wingdings" panose="05000000000000000000" pitchFamily="2" charset="2"/>
              <a:buChar char="Ø"/>
            </a:pPr>
            <a:endParaRPr lang="en-US" altLang="en-US" sz="1800"/>
          </a:p>
          <a:p>
            <a:pPr marL="285750" indent="-285750" eaLnBrk="1" hangingPunct="1">
              <a:lnSpc>
                <a:spcPct val="90000"/>
              </a:lnSpc>
              <a:buFont typeface="Wingdings" panose="05000000000000000000" pitchFamily="2" charset="2"/>
              <a:buChar char="Ø"/>
            </a:pPr>
            <a:endParaRPr lang="en-US" altLang="en-US"/>
          </a:p>
          <a:p>
            <a:pPr marL="285750" indent="-285750" eaLnBrk="1" hangingPunct="1">
              <a:lnSpc>
                <a:spcPct val="90000"/>
              </a:lnSpc>
              <a:buFont typeface="Wingdings" panose="05000000000000000000" pitchFamily="2" charset="2"/>
              <a:buChar char="Ø"/>
            </a:pPr>
            <a:endParaRPr lang="en-US" altLang="en-US"/>
          </a:p>
          <a:p>
            <a:pPr marL="285750" indent="-285750" eaLnBrk="1" hangingPunct="1">
              <a:lnSpc>
                <a:spcPct val="90000"/>
              </a:lnSpc>
              <a:buFont typeface="Wingdings" panose="05000000000000000000" pitchFamily="2" charset="2"/>
              <a:buChar char="Ø"/>
            </a:pPr>
            <a:endParaRPr lang="en-US" altLang="en-US"/>
          </a:p>
          <a:p>
            <a:pPr marL="285750" indent="-285750" eaLnBrk="1" hangingPunct="1">
              <a:lnSpc>
                <a:spcPct val="90000"/>
              </a:lnSpc>
              <a:buFont typeface="Wingdings" panose="05000000000000000000" pitchFamily="2" charset="2"/>
              <a:buChar char="Ø"/>
            </a:pPr>
            <a:endParaRPr lang="en-US" altLang="en-US"/>
          </a:p>
          <a:p>
            <a:pPr marL="285750" indent="-285750" eaLnBrk="1" hangingPunct="1">
              <a:lnSpc>
                <a:spcPct val="90000"/>
              </a:lnSpc>
              <a:buFont typeface="Wingdings" panose="05000000000000000000" pitchFamily="2" charset="2"/>
              <a:buChar char="Ø"/>
            </a:pPr>
            <a:endParaRPr lang="en-US" altLang="en-US"/>
          </a:p>
          <a:p>
            <a:pPr marL="285750" indent="-285750" eaLnBrk="1" hangingPunct="1">
              <a:lnSpc>
                <a:spcPts val="1650"/>
              </a:lnSpc>
              <a:spcBef>
                <a:spcPct val="50000"/>
              </a:spcBef>
              <a:buClr>
                <a:schemeClr val="accent1"/>
              </a:buClr>
              <a:buFont typeface="Wingdings" panose="05000000000000000000" pitchFamily="2" charset="2"/>
              <a:buChar char="Ø"/>
            </a:pPr>
            <a:endParaRPr lang="en-US" altLang="en-US"/>
          </a:p>
          <a:p>
            <a:pPr marL="285750" indent="-285750" eaLnBrk="1" hangingPunct="1">
              <a:lnSpc>
                <a:spcPts val="1650"/>
              </a:lnSpc>
              <a:spcBef>
                <a:spcPct val="50000"/>
              </a:spcBef>
              <a:buClr>
                <a:schemeClr val="accent1"/>
              </a:buClr>
              <a:buFont typeface="Wingdings" panose="05000000000000000000" pitchFamily="2" charset="2"/>
              <a:buChar char="Ø"/>
            </a:pPr>
            <a:endParaRPr lang="en-US" altLang="en-US"/>
          </a:p>
          <a:p>
            <a:pPr marL="285750" indent="-285750" eaLnBrk="1" hangingPunct="1">
              <a:lnSpc>
                <a:spcPts val="1650"/>
              </a:lnSpc>
              <a:spcBef>
                <a:spcPct val="50000"/>
              </a:spcBef>
              <a:buClr>
                <a:schemeClr val="accent1"/>
              </a:buClr>
              <a:buFont typeface="Wingdings" panose="05000000000000000000" pitchFamily="2" charset="2"/>
              <a:buChar char="Ø"/>
            </a:pPr>
            <a:r>
              <a:rPr lang="en-US" altLang="en-US"/>
              <a:t>A 10 meter repeater may retransmit a 2-meter signal from a Technician, ONLY if there is an active duty control operator holding a General Class or higher.</a:t>
            </a:r>
            <a:r>
              <a:rPr lang="en-US" altLang="en-US" sz="1800"/>
              <a:t> </a:t>
            </a:r>
            <a:r>
              <a:rPr lang="en-US" altLang="en-US" sz="750"/>
              <a:t>(G1E02)</a:t>
            </a:r>
          </a:p>
        </p:txBody>
      </p:sp>
      <p:pic>
        <p:nvPicPr>
          <p:cNvPr id="27654" name="Picture 6" descr="10 meter ch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747" y="1822847"/>
            <a:ext cx="6215063" cy="230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16</a:t>
            </a:fld>
            <a:endParaRPr lang="en-US" altLang="en-US">
              <a:solidFill>
                <a:srgbClr val="000066"/>
              </a:solidFill>
            </a:endParaRPr>
          </a:p>
        </p:txBody>
      </p:sp>
    </p:spTree>
    <p:extLst>
      <p:ext uri="{BB962C8B-B14F-4D97-AF65-F5344CB8AC3E}">
        <p14:creationId xmlns:p14="http://schemas.microsoft.com/office/powerpoint/2010/main" val="17282061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134915">
                                            <p:txEl>
                                              <p:pRg st="0" end="0"/>
                                            </p:txEl>
                                          </p:spTgt>
                                        </p:tgtEl>
                                        <p:attrNameLst>
                                          <p:attrName>style.visibility</p:attrName>
                                        </p:attrNameLst>
                                      </p:cBhvr>
                                      <p:to>
                                        <p:strVal val="visible"/>
                                      </p:to>
                                    </p:set>
                                    <p:animEffect transition="in" filter="wipe(up)">
                                      <p:cBhvr>
                                        <p:cTn id="7" dur="1000"/>
                                        <p:tgtEl>
                                          <p:spTgt spid="4134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27654"/>
                                        </p:tgtEl>
                                        <p:attrNameLst>
                                          <p:attrName>style.visibility</p:attrName>
                                        </p:attrNameLst>
                                      </p:cBhvr>
                                      <p:to>
                                        <p:strVal val="visible"/>
                                      </p:to>
                                    </p:set>
                                    <p:anim calcmode="lin" valueType="num">
                                      <p:cBhvr>
                                        <p:cTn id="12" dur="2000" fill="hold"/>
                                        <p:tgtEl>
                                          <p:spTgt spid="27654"/>
                                        </p:tgtEl>
                                        <p:attrNameLst>
                                          <p:attrName>ppt_w</p:attrName>
                                        </p:attrNameLst>
                                      </p:cBhvr>
                                      <p:tavLst>
                                        <p:tav tm="0">
                                          <p:val>
                                            <p:fltVal val="0"/>
                                          </p:val>
                                        </p:tav>
                                        <p:tav tm="100000">
                                          <p:val>
                                            <p:strVal val="#ppt_w"/>
                                          </p:val>
                                        </p:tav>
                                      </p:tavLst>
                                    </p:anim>
                                    <p:anim calcmode="lin" valueType="num">
                                      <p:cBhvr>
                                        <p:cTn id="13" dur="2000" fill="hold"/>
                                        <p:tgtEl>
                                          <p:spTgt spid="27654"/>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4134915">
                                            <p:txEl>
                                              <p:pRg st="10" end="10"/>
                                            </p:txEl>
                                          </p:spTgt>
                                        </p:tgtEl>
                                        <p:attrNameLst>
                                          <p:attrName>style.visibility</p:attrName>
                                        </p:attrNameLst>
                                      </p:cBhvr>
                                      <p:to>
                                        <p:strVal val="visible"/>
                                      </p:to>
                                    </p:set>
                                    <p:animEffect transition="in" filter="wipe(down)">
                                      <p:cBhvr>
                                        <p:cTn id="18" dur="500"/>
                                        <p:tgtEl>
                                          <p:spTgt spid="413491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4915"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43" name="Rectangle 3"/>
          <p:cNvSpPr>
            <a:spLocks noGrp="1" noChangeArrowheads="1"/>
          </p:cNvSpPr>
          <p:nvPr>
            <p:ph type="body" idx="4294967295"/>
          </p:nvPr>
        </p:nvSpPr>
        <p:spPr>
          <a:xfrm>
            <a:off x="1143000" y="1189436"/>
            <a:ext cx="6858000" cy="92154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r>
              <a:rPr lang="en-US" altLang="en-US" b="1"/>
              <a:t>The maximum transmitting power an amateur station may use on the Amateur Radio12-meter band is </a:t>
            </a:r>
            <a:r>
              <a:rPr lang="en-US" altLang="en-US" b="1">
                <a:solidFill>
                  <a:schemeClr val="accent2"/>
                </a:solidFill>
              </a:rPr>
              <a:t>1500 watts PEP output</a:t>
            </a:r>
            <a:r>
              <a:rPr lang="en-US" altLang="en-US" b="1"/>
              <a:t>. </a:t>
            </a:r>
            <a:r>
              <a:rPr lang="en-US" altLang="en-US" sz="750"/>
              <a:t>(</a:t>
            </a:r>
            <a:r>
              <a:rPr lang="en-US" altLang="en-US" sz="750" b="1"/>
              <a:t>G1C02)</a:t>
            </a:r>
          </a:p>
        </p:txBody>
      </p:sp>
      <p:sp>
        <p:nvSpPr>
          <p:cNvPr id="4106245" name="Text Box 5"/>
          <p:cNvSpPr txBox="1">
            <a:spLocks noChangeArrowheads="1"/>
          </p:cNvSpPr>
          <p:nvPr/>
        </p:nvSpPr>
        <p:spPr bwMode="auto">
          <a:xfrm>
            <a:off x="2920007" y="4277001"/>
            <a:ext cx="327540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050" b="1">
                <a:solidFill>
                  <a:srgbClr val="381AEA"/>
                </a:solidFill>
                <a:latin typeface="Rockwell" panose="02060603020205020403" pitchFamily="18" charset="0"/>
              </a:rPr>
              <a:t>CW, RTTY and data</a:t>
            </a:r>
            <a:r>
              <a:rPr lang="en-US" altLang="en-US" sz="1050">
                <a:solidFill>
                  <a:srgbClr val="381AEA"/>
                </a:solidFill>
                <a:latin typeface="Rockwell" panose="02060603020205020403" pitchFamily="18" charset="0"/>
              </a:rPr>
              <a:t> … </a:t>
            </a:r>
            <a:r>
              <a:rPr lang="en-US" altLang="en-US" sz="1050" b="1">
                <a:solidFill>
                  <a:srgbClr val="381AEA"/>
                </a:solidFill>
                <a:latin typeface="Rockwell" panose="02060603020205020403" pitchFamily="18" charset="0"/>
              </a:rPr>
              <a:t>CW, phone and image</a:t>
            </a:r>
            <a:endParaRPr lang="en-US" altLang="en-US" sz="1050">
              <a:solidFill>
                <a:srgbClr val="381AEA"/>
              </a:solidFill>
              <a:latin typeface="Rockwell" panose="02060603020205020403" pitchFamily="18" charset="0"/>
            </a:endParaRPr>
          </a:p>
        </p:txBody>
      </p:sp>
      <p:pic>
        <p:nvPicPr>
          <p:cNvPr id="11274" name="Picture 10" descr="12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9016" y="1717235"/>
            <a:ext cx="58293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Rectangle 2"/>
          <p:cNvSpPr>
            <a:spLocks noGrp="1" noChangeArrowheads="1"/>
          </p:cNvSpPr>
          <p:nvPr>
            <p:ph type="title" idx="4294967295"/>
          </p:nvPr>
        </p:nvSpPr>
        <p:spPr>
          <a:xfrm>
            <a:off x="1316831" y="296466"/>
            <a:ext cx="6481763" cy="65127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17</a:t>
            </a:fld>
            <a:endParaRPr lang="en-US" altLang="en-US">
              <a:solidFill>
                <a:srgbClr val="000066"/>
              </a:solidFill>
            </a:endParaRPr>
          </a:p>
        </p:txBody>
      </p:sp>
    </p:spTree>
    <p:extLst>
      <p:ext uri="{BB962C8B-B14F-4D97-AF65-F5344CB8AC3E}">
        <p14:creationId xmlns:p14="http://schemas.microsoft.com/office/powerpoint/2010/main" val="4312607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6243">
                                            <p:txEl>
                                              <p:pRg st="0" end="0"/>
                                            </p:txEl>
                                          </p:spTgt>
                                        </p:tgtEl>
                                        <p:attrNameLst>
                                          <p:attrName>style.visibility</p:attrName>
                                        </p:attrNameLst>
                                      </p:cBhvr>
                                      <p:to>
                                        <p:strVal val="visible"/>
                                      </p:to>
                                    </p:set>
                                    <p:animEffect transition="in" filter="wipe(up)">
                                      <p:cBhvr>
                                        <p:cTn id="7" dur="1000"/>
                                        <p:tgtEl>
                                          <p:spTgt spid="4106243">
                                            <p:txEl>
                                              <p:pRg st="0" end="0"/>
                                            </p:txEl>
                                          </p:spTgt>
                                        </p:tgtEl>
                                      </p:cBhvr>
                                    </p:animEffect>
                                  </p:childTnLst>
                                </p:cTn>
                              </p:par>
                            </p:childTnLst>
                          </p:cTn>
                        </p:par>
                        <p:par>
                          <p:cTn id="8" fill="hold" nodeType="afterGroup">
                            <p:stCondLst>
                              <p:cond delay="1000"/>
                            </p:stCondLst>
                            <p:childTnLst>
                              <p:par>
                                <p:cTn id="9" presetID="23" presetClass="entr" presetSubtype="16" fill="hold" nodeType="afterEffect">
                                  <p:stCondLst>
                                    <p:cond delay="0"/>
                                  </p:stCondLst>
                                  <p:childTnLst>
                                    <p:set>
                                      <p:cBhvr>
                                        <p:cTn id="10" dur="1" fill="hold">
                                          <p:stCondLst>
                                            <p:cond delay="0"/>
                                          </p:stCondLst>
                                        </p:cTn>
                                        <p:tgtEl>
                                          <p:spTgt spid="11274"/>
                                        </p:tgtEl>
                                        <p:attrNameLst>
                                          <p:attrName>style.visibility</p:attrName>
                                        </p:attrNameLst>
                                      </p:cBhvr>
                                      <p:to>
                                        <p:strVal val="visible"/>
                                      </p:to>
                                    </p:set>
                                    <p:anim calcmode="lin" valueType="num">
                                      <p:cBhvr>
                                        <p:cTn id="11" dur="2000" fill="hold"/>
                                        <p:tgtEl>
                                          <p:spTgt spid="11274"/>
                                        </p:tgtEl>
                                        <p:attrNameLst>
                                          <p:attrName>ppt_w</p:attrName>
                                        </p:attrNameLst>
                                      </p:cBhvr>
                                      <p:tavLst>
                                        <p:tav tm="0">
                                          <p:val>
                                            <p:fltVal val="0"/>
                                          </p:val>
                                        </p:tav>
                                        <p:tav tm="100000">
                                          <p:val>
                                            <p:strVal val="#ppt_w"/>
                                          </p:val>
                                        </p:tav>
                                      </p:tavLst>
                                    </p:anim>
                                    <p:anim calcmode="lin" valueType="num">
                                      <p:cBhvr>
                                        <p:cTn id="12" dur="2000" fill="hold"/>
                                        <p:tgtEl>
                                          <p:spTgt spid="11274"/>
                                        </p:tgtEl>
                                        <p:attrNameLst>
                                          <p:attrName>ppt_h</p:attrName>
                                        </p:attrNameLst>
                                      </p:cBhvr>
                                      <p:tavLst>
                                        <p:tav tm="0">
                                          <p:val>
                                            <p:fltVal val="0"/>
                                          </p:val>
                                        </p:tav>
                                        <p:tav tm="100000">
                                          <p:val>
                                            <p:strVal val="#ppt_h"/>
                                          </p:val>
                                        </p:tav>
                                      </p:tavLst>
                                    </p:anim>
                                  </p:childTnLst>
                                </p:cTn>
                              </p:par>
                            </p:childTnLst>
                          </p:cTn>
                        </p:par>
                        <p:par>
                          <p:cTn id="13" fill="hold" nodeType="afterGroup">
                            <p:stCondLst>
                              <p:cond delay="3000"/>
                            </p:stCondLst>
                            <p:childTnLst>
                              <p:par>
                                <p:cTn id="14" presetID="2" presetClass="entr" presetSubtype="4" fill="hold" nodeType="afterEffect">
                                  <p:stCondLst>
                                    <p:cond delay="0"/>
                                  </p:stCondLst>
                                  <p:childTnLst>
                                    <p:set>
                                      <p:cBhvr>
                                        <p:cTn id="15" dur="1" fill="hold">
                                          <p:stCondLst>
                                            <p:cond delay="0"/>
                                          </p:stCondLst>
                                        </p:cTn>
                                        <p:tgtEl>
                                          <p:spTgt spid="4106245">
                                            <p:txEl>
                                              <p:pRg st="0" end="0"/>
                                            </p:txEl>
                                          </p:spTgt>
                                        </p:tgtEl>
                                        <p:attrNameLst>
                                          <p:attrName>style.visibility</p:attrName>
                                        </p:attrNameLst>
                                      </p:cBhvr>
                                      <p:to>
                                        <p:strVal val="visible"/>
                                      </p:to>
                                    </p:set>
                                    <p:anim calcmode="lin" valueType="num">
                                      <p:cBhvr additive="base">
                                        <p:cTn id="16" dur="1000" fill="hold"/>
                                        <p:tgtEl>
                                          <p:spTgt spid="4106245">
                                            <p:txEl>
                                              <p:pRg st="0" end="0"/>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410624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171" name="Rectangle 3"/>
          <p:cNvSpPr>
            <a:spLocks noGrp="1" noChangeArrowheads="1"/>
          </p:cNvSpPr>
          <p:nvPr>
            <p:ph type="body" idx="4294967295"/>
          </p:nvPr>
        </p:nvSpPr>
        <p:spPr>
          <a:xfrm>
            <a:off x="1081511" y="869327"/>
            <a:ext cx="6858000" cy="1063229"/>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90000"/>
              </a:lnSpc>
              <a:buFont typeface="Wingdings" panose="05000000000000000000" pitchFamily="2" charset="2"/>
              <a:buChar char="Ø"/>
            </a:pPr>
            <a:r>
              <a:rPr lang="en-US" altLang="en-US" sz="1800" b="1" dirty="0"/>
              <a:t>General class control operator frequency privileges</a:t>
            </a:r>
          </a:p>
          <a:p>
            <a:pPr marL="285750" indent="-285750" eaLnBrk="1" hangingPunct="1">
              <a:lnSpc>
                <a:spcPct val="90000"/>
              </a:lnSpc>
              <a:buNone/>
            </a:pPr>
            <a:endParaRPr lang="en-US" altLang="en-US" b="1" dirty="0"/>
          </a:p>
          <a:p>
            <a:pPr marL="628650" lvl="1" indent="-285750" eaLnBrk="1" hangingPunct="1">
              <a:lnSpc>
                <a:spcPct val="90000"/>
              </a:lnSpc>
            </a:pPr>
            <a:r>
              <a:rPr lang="en-US" altLang="en-US" dirty="0"/>
              <a:t>The </a:t>
            </a:r>
            <a:r>
              <a:rPr lang="en-US" altLang="en-US" dirty="0">
                <a:solidFill>
                  <a:schemeClr val="accent2"/>
                </a:solidFill>
              </a:rPr>
              <a:t>21,300 kHz </a:t>
            </a:r>
            <a:r>
              <a:rPr lang="en-US" altLang="en-US" dirty="0"/>
              <a:t>frequency is within the General class portion of the 15-meter phone band</a:t>
            </a:r>
            <a:r>
              <a:rPr lang="en-US" altLang="en-US" b="1" dirty="0"/>
              <a:t>. </a:t>
            </a:r>
            <a:r>
              <a:rPr lang="en-US" altLang="en-US" sz="750" dirty="0"/>
              <a:t>(G1A09)</a:t>
            </a:r>
            <a:endParaRPr lang="en-US" altLang="en-US" b="1" dirty="0"/>
          </a:p>
          <a:p>
            <a:pPr marL="285750" indent="-285750" eaLnBrk="1" hangingPunct="1">
              <a:lnSpc>
                <a:spcPct val="90000"/>
              </a:lnSpc>
            </a:pPr>
            <a:endParaRPr lang="en-US" altLang="en-US" dirty="0"/>
          </a:p>
        </p:txBody>
      </p:sp>
      <p:sp>
        <p:nvSpPr>
          <p:cNvPr id="4103172" name="Text Box 4"/>
          <p:cNvSpPr txBox="1">
            <a:spLocks noChangeArrowheads="1"/>
          </p:cNvSpPr>
          <p:nvPr/>
        </p:nvSpPr>
        <p:spPr bwMode="auto">
          <a:xfrm>
            <a:off x="2782967" y="4293319"/>
            <a:ext cx="310038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050" b="1" dirty="0">
                <a:solidFill>
                  <a:srgbClr val="381AEA"/>
                </a:solidFill>
                <a:latin typeface="Rockwell Extra Bold" panose="02060903040505020403" pitchFamily="18" charset="0"/>
              </a:rPr>
              <a:t>CW, RTTY, data, </a:t>
            </a:r>
            <a:r>
              <a:rPr lang="en-US" altLang="en-US" sz="1050" dirty="0">
                <a:solidFill>
                  <a:srgbClr val="381AEA"/>
                </a:solidFill>
                <a:latin typeface="Rockwell Extra Bold" panose="02060903040505020403" pitchFamily="18" charset="0"/>
              </a:rPr>
              <a:t> </a:t>
            </a:r>
            <a:r>
              <a:rPr lang="en-US" altLang="en-US" sz="1050" b="1" dirty="0">
                <a:solidFill>
                  <a:srgbClr val="381AEA"/>
                </a:solidFill>
                <a:latin typeface="Rockwell Extra Bold" panose="02060903040505020403" pitchFamily="18" charset="0"/>
              </a:rPr>
              <a:t>phone  and image</a:t>
            </a:r>
          </a:p>
        </p:txBody>
      </p:sp>
      <p:pic>
        <p:nvPicPr>
          <p:cNvPr id="14346" name="Picture 10" descr="15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1511" y="1914635"/>
            <a:ext cx="6515100" cy="2293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223" name="AutoShape 7"/>
          <p:cNvSpPr>
            <a:spLocks noChangeArrowheads="1"/>
          </p:cNvSpPr>
          <p:nvPr/>
        </p:nvSpPr>
        <p:spPr bwMode="auto">
          <a:xfrm rot="18859730">
            <a:off x="5740480" y="3385344"/>
            <a:ext cx="285750" cy="1028700"/>
          </a:xfrm>
          <a:prstGeom prst="upArrow">
            <a:avLst>
              <a:gd name="adj1" fmla="val 50000"/>
              <a:gd name="adj2" fmla="val 90000"/>
            </a:avLst>
          </a:prstGeom>
          <a:solidFill>
            <a:schemeClr val="accent1"/>
          </a:solidFill>
          <a:ln w="57150">
            <a:solidFill>
              <a:srgbClr val="CC0000"/>
            </a:solidFill>
            <a:miter lim="800000"/>
            <a:headEnd/>
            <a:tailEnd/>
          </a:ln>
        </p:spPr>
        <p:txBody>
          <a:bodyPr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sp>
        <p:nvSpPr>
          <p:cNvPr id="4105224" name="Text Box 8"/>
          <p:cNvSpPr txBox="1">
            <a:spLocks noChangeArrowheads="1"/>
          </p:cNvSpPr>
          <p:nvPr/>
        </p:nvSpPr>
        <p:spPr bwMode="auto">
          <a:xfrm>
            <a:off x="6351129" y="4244782"/>
            <a:ext cx="85725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b="1" dirty="0">
                <a:solidFill>
                  <a:srgbClr val="FF1515"/>
                </a:solidFill>
                <a:latin typeface="Rockwell" panose="02060603020205020403" pitchFamily="18" charset="0"/>
              </a:rPr>
              <a:t>21,300 kHz</a:t>
            </a:r>
          </a:p>
        </p:txBody>
      </p:sp>
      <p:sp>
        <p:nvSpPr>
          <p:cNvPr id="17416" name="Rectangle 2"/>
          <p:cNvSpPr>
            <a:spLocks noGrp="1" noChangeArrowheads="1"/>
          </p:cNvSpPr>
          <p:nvPr>
            <p:ph type="title" idx="4294967295"/>
          </p:nvPr>
        </p:nvSpPr>
        <p:spPr>
          <a:xfrm>
            <a:off x="1331119" y="296466"/>
            <a:ext cx="6481763" cy="65127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18</a:t>
            </a:fld>
            <a:endParaRPr lang="en-US" altLang="en-US">
              <a:solidFill>
                <a:srgbClr val="000066"/>
              </a:solidFill>
            </a:endParaRPr>
          </a:p>
        </p:txBody>
      </p:sp>
    </p:spTree>
    <p:extLst>
      <p:ext uri="{BB962C8B-B14F-4D97-AF65-F5344CB8AC3E}">
        <p14:creationId xmlns:p14="http://schemas.microsoft.com/office/powerpoint/2010/main" val="1052218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3171">
                                            <p:txEl>
                                              <p:pRg st="0" end="0"/>
                                            </p:txEl>
                                          </p:spTgt>
                                        </p:tgtEl>
                                        <p:attrNameLst>
                                          <p:attrName>style.visibility</p:attrName>
                                        </p:attrNameLst>
                                      </p:cBhvr>
                                      <p:to>
                                        <p:strVal val="visible"/>
                                      </p:to>
                                    </p:set>
                                    <p:animEffect transition="in" filter="wipe(up)">
                                      <p:cBhvr>
                                        <p:cTn id="7" dur="1000"/>
                                        <p:tgtEl>
                                          <p:spTgt spid="4103171">
                                            <p:txEl>
                                              <p:pRg st="0" end="0"/>
                                            </p:txEl>
                                          </p:spTgt>
                                        </p:tgtEl>
                                      </p:cBhvr>
                                    </p:animEffect>
                                  </p:childTnLst>
                                </p:cTn>
                              </p:par>
                            </p:childTnLst>
                          </p:cTn>
                        </p:par>
                        <p:par>
                          <p:cTn id="8" fill="hold" nodeType="withGroup">
                            <p:stCondLst>
                              <p:cond delay="1000"/>
                            </p:stCondLst>
                            <p:childTnLst>
                              <p:par>
                                <p:cTn id="9" presetID="22" presetClass="entr" presetSubtype="8" fill="hold" nodeType="afterEffect">
                                  <p:stCondLst>
                                    <p:cond delay="500"/>
                                  </p:stCondLst>
                                  <p:childTnLst>
                                    <p:set>
                                      <p:cBhvr>
                                        <p:cTn id="10" dur="1" fill="hold">
                                          <p:stCondLst>
                                            <p:cond delay="0"/>
                                          </p:stCondLst>
                                        </p:cTn>
                                        <p:tgtEl>
                                          <p:spTgt spid="4103171">
                                            <p:txEl>
                                              <p:pRg st="2" end="2"/>
                                            </p:txEl>
                                          </p:spTgt>
                                        </p:tgtEl>
                                        <p:attrNameLst>
                                          <p:attrName>style.visibility</p:attrName>
                                        </p:attrNameLst>
                                      </p:cBhvr>
                                      <p:to>
                                        <p:strVal val="visible"/>
                                      </p:to>
                                    </p:set>
                                    <p:animEffect transition="in" filter="wipe(left)">
                                      <p:cBhvr>
                                        <p:cTn id="11" dur="1000"/>
                                        <p:tgtEl>
                                          <p:spTgt spid="4103171">
                                            <p:txEl>
                                              <p:pRg st="2" end="2"/>
                                            </p:txEl>
                                          </p:spTgt>
                                        </p:tgtEl>
                                      </p:cBhvr>
                                    </p:animEffect>
                                  </p:childTnLst>
                                </p:cTn>
                              </p:par>
                            </p:childTnLst>
                          </p:cTn>
                        </p:par>
                        <p:par>
                          <p:cTn id="12" fill="hold" nodeType="afterGroup">
                            <p:stCondLst>
                              <p:cond delay="2500"/>
                            </p:stCondLst>
                            <p:childTnLst>
                              <p:par>
                                <p:cTn id="13" presetID="23" presetClass="entr" presetSubtype="16" fill="hold" nodeType="afterEffect">
                                  <p:stCondLst>
                                    <p:cond delay="0"/>
                                  </p:stCondLst>
                                  <p:childTnLst>
                                    <p:set>
                                      <p:cBhvr>
                                        <p:cTn id="14" dur="1" fill="hold">
                                          <p:stCondLst>
                                            <p:cond delay="0"/>
                                          </p:stCondLst>
                                        </p:cTn>
                                        <p:tgtEl>
                                          <p:spTgt spid="14346"/>
                                        </p:tgtEl>
                                        <p:attrNameLst>
                                          <p:attrName>style.visibility</p:attrName>
                                        </p:attrNameLst>
                                      </p:cBhvr>
                                      <p:to>
                                        <p:strVal val="visible"/>
                                      </p:to>
                                    </p:set>
                                    <p:anim calcmode="lin" valueType="num">
                                      <p:cBhvr>
                                        <p:cTn id="15" dur="2000" fill="hold"/>
                                        <p:tgtEl>
                                          <p:spTgt spid="14346"/>
                                        </p:tgtEl>
                                        <p:attrNameLst>
                                          <p:attrName>ppt_w</p:attrName>
                                        </p:attrNameLst>
                                      </p:cBhvr>
                                      <p:tavLst>
                                        <p:tav tm="0">
                                          <p:val>
                                            <p:fltVal val="0"/>
                                          </p:val>
                                        </p:tav>
                                        <p:tav tm="100000">
                                          <p:val>
                                            <p:strVal val="#ppt_w"/>
                                          </p:val>
                                        </p:tav>
                                      </p:tavLst>
                                    </p:anim>
                                    <p:anim calcmode="lin" valueType="num">
                                      <p:cBhvr>
                                        <p:cTn id="16" dur="2000" fill="hold"/>
                                        <p:tgtEl>
                                          <p:spTgt spid="14346"/>
                                        </p:tgtEl>
                                        <p:attrNameLst>
                                          <p:attrName>ppt_h</p:attrName>
                                        </p:attrNameLst>
                                      </p:cBhvr>
                                      <p:tavLst>
                                        <p:tav tm="0">
                                          <p:val>
                                            <p:fltVal val="0"/>
                                          </p:val>
                                        </p:tav>
                                        <p:tav tm="100000">
                                          <p:val>
                                            <p:strVal val="#ppt_h"/>
                                          </p:val>
                                        </p:tav>
                                      </p:tavLst>
                                    </p:anim>
                                  </p:childTnLst>
                                </p:cTn>
                              </p:par>
                            </p:childTnLst>
                          </p:cTn>
                        </p:par>
                        <p:par>
                          <p:cTn id="17" fill="hold" nodeType="afterGroup">
                            <p:stCondLst>
                              <p:cond delay="4500"/>
                            </p:stCondLst>
                            <p:childTnLst>
                              <p:par>
                                <p:cTn id="18" presetID="52" presetClass="entr" presetSubtype="0" fill="hold" grpId="0" nodeType="afterEffect">
                                  <p:stCondLst>
                                    <p:cond delay="0"/>
                                  </p:stCondLst>
                                  <p:childTnLst>
                                    <p:set>
                                      <p:cBhvr>
                                        <p:cTn id="19" dur="1" fill="hold">
                                          <p:stCondLst>
                                            <p:cond delay="0"/>
                                          </p:stCondLst>
                                        </p:cTn>
                                        <p:tgtEl>
                                          <p:spTgt spid="4105223"/>
                                        </p:tgtEl>
                                        <p:attrNameLst>
                                          <p:attrName>style.visibility</p:attrName>
                                        </p:attrNameLst>
                                      </p:cBhvr>
                                      <p:to>
                                        <p:strVal val="visible"/>
                                      </p:to>
                                    </p:set>
                                    <p:animScale>
                                      <p:cBhvr>
                                        <p:cTn id="20" dur="1000" decel="50000" fill="hold">
                                          <p:stCondLst>
                                            <p:cond delay="0"/>
                                          </p:stCondLst>
                                        </p:cTn>
                                        <p:tgtEl>
                                          <p:spTgt spid="41052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4105223"/>
                                        </p:tgtEl>
                                        <p:attrNameLst>
                                          <p:attrName>ppt_x</p:attrName>
                                          <p:attrName>ppt_y</p:attrName>
                                        </p:attrNameLst>
                                      </p:cBhvr>
                                    </p:animMotion>
                                    <p:animEffect transition="in" filter="fade">
                                      <p:cBhvr>
                                        <p:cTn id="22" dur="1000"/>
                                        <p:tgtEl>
                                          <p:spTgt spid="4105223"/>
                                        </p:tgtEl>
                                      </p:cBhvr>
                                    </p:animEffect>
                                  </p:childTnLst>
                                </p:cTn>
                              </p:par>
                            </p:childTnLst>
                          </p:cTn>
                        </p:par>
                        <p:par>
                          <p:cTn id="23" fill="hold" nodeType="afterGroup">
                            <p:stCondLst>
                              <p:cond delay="5500"/>
                            </p:stCondLst>
                            <p:childTnLst>
                              <p:par>
                                <p:cTn id="24" presetID="52" presetClass="entr" presetSubtype="0" fill="hold" grpId="0" nodeType="afterEffect">
                                  <p:stCondLst>
                                    <p:cond delay="0"/>
                                  </p:stCondLst>
                                  <p:childTnLst>
                                    <p:set>
                                      <p:cBhvr>
                                        <p:cTn id="25" dur="1" fill="hold">
                                          <p:stCondLst>
                                            <p:cond delay="0"/>
                                          </p:stCondLst>
                                        </p:cTn>
                                        <p:tgtEl>
                                          <p:spTgt spid="4105224"/>
                                        </p:tgtEl>
                                        <p:attrNameLst>
                                          <p:attrName>style.visibility</p:attrName>
                                        </p:attrNameLst>
                                      </p:cBhvr>
                                      <p:to>
                                        <p:strVal val="visible"/>
                                      </p:to>
                                    </p:set>
                                    <p:animScale>
                                      <p:cBhvr>
                                        <p:cTn id="26" dur="1000" decel="50000" fill="hold">
                                          <p:stCondLst>
                                            <p:cond delay="0"/>
                                          </p:stCondLst>
                                        </p:cTn>
                                        <p:tgtEl>
                                          <p:spTgt spid="41052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105224"/>
                                        </p:tgtEl>
                                        <p:attrNameLst>
                                          <p:attrName>ppt_x</p:attrName>
                                          <p:attrName>ppt_y</p:attrName>
                                        </p:attrNameLst>
                                      </p:cBhvr>
                                    </p:animMotion>
                                    <p:animEffect transition="in" filter="fade">
                                      <p:cBhvr>
                                        <p:cTn id="28" dur="1000"/>
                                        <p:tgtEl>
                                          <p:spTgt spid="4105224"/>
                                        </p:tgtEl>
                                      </p:cBhvr>
                                    </p:animEffect>
                                  </p:childTnLst>
                                </p:cTn>
                              </p:par>
                            </p:childTnLst>
                          </p:cTn>
                        </p:par>
                        <p:par>
                          <p:cTn id="29" fill="hold" nodeType="afterGroup">
                            <p:stCondLst>
                              <p:cond delay="6500"/>
                            </p:stCondLst>
                            <p:childTnLst>
                              <p:par>
                                <p:cTn id="30" presetID="2" presetClass="entr" presetSubtype="4" fill="hold" grpId="0" nodeType="afterEffect">
                                  <p:stCondLst>
                                    <p:cond delay="0"/>
                                  </p:stCondLst>
                                  <p:childTnLst>
                                    <p:set>
                                      <p:cBhvr>
                                        <p:cTn id="31" dur="1" fill="hold">
                                          <p:stCondLst>
                                            <p:cond delay="0"/>
                                          </p:stCondLst>
                                        </p:cTn>
                                        <p:tgtEl>
                                          <p:spTgt spid="4103172"/>
                                        </p:tgtEl>
                                        <p:attrNameLst>
                                          <p:attrName>style.visibility</p:attrName>
                                        </p:attrNameLst>
                                      </p:cBhvr>
                                      <p:to>
                                        <p:strVal val="visible"/>
                                      </p:to>
                                    </p:set>
                                    <p:anim calcmode="lin" valueType="num">
                                      <p:cBhvr additive="base">
                                        <p:cTn id="32" dur="1000" fill="hold"/>
                                        <p:tgtEl>
                                          <p:spTgt spid="4103172"/>
                                        </p:tgtEl>
                                        <p:attrNameLst>
                                          <p:attrName>ppt_x</p:attrName>
                                        </p:attrNameLst>
                                      </p:cBhvr>
                                      <p:tavLst>
                                        <p:tav tm="0">
                                          <p:val>
                                            <p:strVal val="#ppt_x"/>
                                          </p:val>
                                        </p:tav>
                                        <p:tav tm="100000">
                                          <p:val>
                                            <p:strVal val="#ppt_x"/>
                                          </p:val>
                                        </p:tav>
                                      </p:tavLst>
                                    </p:anim>
                                    <p:anim calcmode="lin" valueType="num">
                                      <p:cBhvr additive="base">
                                        <p:cTn id="33" dur="1000" fill="hold"/>
                                        <p:tgtEl>
                                          <p:spTgt spid="41031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172" grpId="0"/>
      <p:bldP spid="4105223" grpId="0" animBg="1"/>
      <p:bldP spid="41052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idx="4294967295"/>
          </p:nvPr>
        </p:nvSpPr>
        <p:spPr>
          <a:xfrm>
            <a:off x="1314450" y="296466"/>
            <a:ext cx="6481763" cy="65127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04195" name="Rectangle 3"/>
          <p:cNvSpPr>
            <a:spLocks noGrp="1" noChangeArrowheads="1"/>
          </p:cNvSpPr>
          <p:nvPr>
            <p:ph type="body" idx="4294967295"/>
          </p:nvPr>
        </p:nvSpPr>
        <p:spPr>
          <a:xfrm>
            <a:off x="1143000" y="1189436"/>
            <a:ext cx="6858000" cy="1063228"/>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r>
              <a:rPr lang="en-US" altLang="en-US" sz="1800" b="1"/>
              <a:t>General class control operator frequency privileges</a:t>
            </a:r>
            <a:endParaRPr lang="en-US" altLang="en-US" sz="1050" b="1"/>
          </a:p>
          <a:p>
            <a:pPr marL="285750" indent="-285750" eaLnBrk="1" hangingPunct="1">
              <a:buNone/>
            </a:pPr>
            <a:endParaRPr lang="en-US" altLang="en-US" sz="525" b="1"/>
          </a:p>
          <a:p>
            <a:pPr marL="628650" lvl="1" indent="-285750" eaLnBrk="1" hangingPunct="1"/>
            <a:r>
              <a:rPr lang="en-US" altLang="en-US"/>
              <a:t>The </a:t>
            </a:r>
            <a:r>
              <a:rPr lang="en-US" altLang="en-US">
                <a:solidFill>
                  <a:schemeClr val="accent2"/>
                </a:solidFill>
              </a:rPr>
              <a:t>14,305 kHz </a:t>
            </a:r>
            <a:r>
              <a:rPr lang="en-US" altLang="en-US"/>
              <a:t>frequency is within the General class portion of the 20-meter phone band</a:t>
            </a:r>
            <a:r>
              <a:rPr lang="en-US" altLang="en-US" b="1"/>
              <a:t>. </a:t>
            </a:r>
            <a:r>
              <a:rPr lang="en-US" altLang="en-US" sz="750"/>
              <a:t>(G1A07)</a:t>
            </a:r>
            <a:endParaRPr lang="en-US" altLang="en-US" b="1"/>
          </a:p>
          <a:p>
            <a:pPr marL="285750" indent="-285750" eaLnBrk="1" hangingPunct="1"/>
            <a:endParaRPr lang="en-US" altLang="en-US"/>
          </a:p>
        </p:txBody>
      </p:sp>
      <p:sp>
        <p:nvSpPr>
          <p:cNvPr id="4104198" name="Text Box 6"/>
          <p:cNvSpPr txBox="1">
            <a:spLocks noChangeArrowheads="1"/>
          </p:cNvSpPr>
          <p:nvPr/>
        </p:nvSpPr>
        <p:spPr bwMode="auto">
          <a:xfrm>
            <a:off x="2907506" y="4365271"/>
            <a:ext cx="332898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050" b="1" dirty="0">
                <a:solidFill>
                  <a:srgbClr val="381AEA"/>
                </a:solidFill>
                <a:latin typeface="Rockwell Extra Bold" panose="02060903040505020403" pitchFamily="18" charset="0"/>
              </a:rPr>
              <a:t>CW, RTTY, phone, image,  and data</a:t>
            </a:r>
            <a:r>
              <a:rPr lang="en-US" altLang="en-US" sz="1050" dirty="0">
                <a:solidFill>
                  <a:srgbClr val="381AEA"/>
                </a:solidFill>
                <a:latin typeface="Rockwell Extra Bold" panose="02060903040505020403" pitchFamily="18" charset="0"/>
              </a:rPr>
              <a:t> …</a:t>
            </a:r>
            <a:endParaRPr lang="en-US" altLang="en-US" sz="1050" b="1" dirty="0">
              <a:solidFill>
                <a:srgbClr val="381AEA"/>
              </a:solidFill>
              <a:latin typeface="Rockwell Extra Bold" panose="02060903040505020403" pitchFamily="18" charset="0"/>
            </a:endParaRPr>
          </a:p>
        </p:txBody>
      </p:sp>
      <p:pic>
        <p:nvPicPr>
          <p:cNvPr id="13324" name="Picture 12" descr="20 meter ch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4450" y="2022121"/>
            <a:ext cx="62865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224" name="Text Box 8"/>
          <p:cNvSpPr txBox="1">
            <a:spLocks noChangeArrowheads="1"/>
          </p:cNvSpPr>
          <p:nvPr/>
        </p:nvSpPr>
        <p:spPr bwMode="auto">
          <a:xfrm>
            <a:off x="6766321" y="2063433"/>
            <a:ext cx="83462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b="1" dirty="0">
                <a:solidFill>
                  <a:srgbClr val="FF1515"/>
                </a:solidFill>
                <a:latin typeface="Rockwell" panose="02060603020205020403" pitchFamily="18" charset="0"/>
              </a:rPr>
              <a:t>14,305 kHz</a:t>
            </a:r>
          </a:p>
        </p:txBody>
      </p:sp>
      <p:sp>
        <p:nvSpPr>
          <p:cNvPr id="4105223" name="AutoShape 7"/>
          <p:cNvSpPr>
            <a:spLocks noChangeArrowheads="1"/>
          </p:cNvSpPr>
          <p:nvPr/>
        </p:nvSpPr>
        <p:spPr bwMode="auto">
          <a:xfrm rot="11674052">
            <a:off x="6654165" y="2349029"/>
            <a:ext cx="285750" cy="1028700"/>
          </a:xfrm>
          <a:prstGeom prst="upArrow">
            <a:avLst>
              <a:gd name="adj1" fmla="val 50000"/>
              <a:gd name="adj2" fmla="val 90000"/>
            </a:avLst>
          </a:prstGeom>
          <a:solidFill>
            <a:schemeClr val="accent1"/>
          </a:solidFill>
          <a:ln w="57150">
            <a:solidFill>
              <a:srgbClr val="CC0000"/>
            </a:solidFill>
            <a:miter lim="800000"/>
            <a:headEnd/>
            <a:tailEnd/>
          </a:ln>
        </p:spPr>
        <p:txBody>
          <a:bodyPr rot="10800000"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sp>
        <p:nvSpPr>
          <p:cNvPr id="3" name="Slide Number Placeholder 2"/>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19</a:t>
            </a:fld>
            <a:endParaRPr lang="en-US" altLang="en-US">
              <a:solidFill>
                <a:srgbClr val="000066"/>
              </a:solidFill>
            </a:endParaRPr>
          </a:p>
        </p:txBody>
      </p:sp>
    </p:spTree>
    <p:extLst>
      <p:ext uri="{BB962C8B-B14F-4D97-AF65-F5344CB8AC3E}">
        <p14:creationId xmlns:p14="http://schemas.microsoft.com/office/powerpoint/2010/main" val="21157740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4195">
                                            <p:txEl>
                                              <p:pRg st="0" end="0"/>
                                            </p:txEl>
                                          </p:spTgt>
                                        </p:tgtEl>
                                        <p:attrNameLst>
                                          <p:attrName>style.visibility</p:attrName>
                                        </p:attrNameLst>
                                      </p:cBhvr>
                                      <p:to>
                                        <p:strVal val="visible"/>
                                      </p:to>
                                    </p:set>
                                    <p:animEffect transition="in" filter="wipe(up)">
                                      <p:cBhvr>
                                        <p:cTn id="7" dur="1000"/>
                                        <p:tgtEl>
                                          <p:spTgt spid="4104195">
                                            <p:txEl>
                                              <p:pRg st="0" end="0"/>
                                            </p:txEl>
                                          </p:spTgt>
                                        </p:tgtEl>
                                      </p:cBhvr>
                                    </p:animEffect>
                                  </p:childTnLst>
                                </p:cTn>
                              </p:par>
                            </p:childTnLst>
                          </p:cTn>
                        </p:par>
                        <p:par>
                          <p:cTn id="8" fill="hold" nodeType="withGroup">
                            <p:stCondLst>
                              <p:cond delay="1000"/>
                            </p:stCondLst>
                            <p:childTnLst>
                              <p:par>
                                <p:cTn id="9" presetID="2" presetClass="entr" presetSubtype="8" fill="hold" nodeType="afterEffect">
                                  <p:stCondLst>
                                    <p:cond delay="500"/>
                                  </p:stCondLst>
                                  <p:childTnLst>
                                    <p:set>
                                      <p:cBhvr>
                                        <p:cTn id="10" dur="1" fill="hold">
                                          <p:stCondLst>
                                            <p:cond delay="0"/>
                                          </p:stCondLst>
                                        </p:cTn>
                                        <p:tgtEl>
                                          <p:spTgt spid="4104195">
                                            <p:txEl>
                                              <p:pRg st="2" end="2"/>
                                            </p:txEl>
                                          </p:spTgt>
                                        </p:tgtEl>
                                        <p:attrNameLst>
                                          <p:attrName>style.visibility</p:attrName>
                                        </p:attrNameLst>
                                      </p:cBhvr>
                                      <p:to>
                                        <p:strVal val="visible"/>
                                      </p:to>
                                    </p:set>
                                    <p:anim calcmode="lin" valueType="num">
                                      <p:cBhvr additive="base">
                                        <p:cTn id="11" dur="1000" fill="hold"/>
                                        <p:tgtEl>
                                          <p:spTgt spid="4104195">
                                            <p:txEl>
                                              <p:pRg st="2" end="2"/>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4104195">
                                            <p:txEl>
                                              <p:pRg st="2" end="2"/>
                                            </p:txEl>
                                          </p:spTgt>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2500"/>
                            </p:stCondLst>
                            <p:childTnLst>
                              <p:par>
                                <p:cTn id="14" presetID="23" presetClass="entr" presetSubtype="16" fill="hold" nodeType="afterEffect">
                                  <p:stCondLst>
                                    <p:cond delay="0"/>
                                  </p:stCondLst>
                                  <p:childTnLst>
                                    <p:set>
                                      <p:cBhvr>
                                        <p:cTn id="15" dur="1" fill="hold">
                                          <p:stCondLst>
                                            <p:cond delay="0"/>
                                          </p:stCondLst>
                                        </p:cTn>
                                        <p:tgtEl>
                                          <p:spTgt spid="13324"/>
                                        </p:tgtEl>
                                        <p:attrNameLst>
                                          <p:attrName>style.visibility</p:attrName>
                                        </p:attrNameLst>
                                      </p:cBhvr>
                                      <p:to>
                                        <p:strVal val="visible"/>
                                      </p:to>
                                    </p:set>
                                    <p:anim calcmode="lin" valueType="num">
                                      <p:cBhvr>
                                        <p:cTn id="16" dur="2000" fill="hold"/>
                                        <p:tgtEl>
                                          <p:spTgt spid="13324"/>
                                        </p:tgtEl>
                                        <p:attrNameLst>
                                          <p:attrName>ppt_w</p:attrName>
                                        </p:attrNameLst>
                                      </p:cBhvr>
                                      <p:tavLst>
                                        <p:tav tm="0">
                                          <p:val>
                                            <p:fltVal val="0"/>
                                          </p:val>
                                        </p:tav>
                                        <p:tav tm="100000">
                                          <p:val>
                                            <p:strVal val="#ppt_w"/>
                                          </p:val>
                                        </p:tav>
                                      </p:tavLst>
                                    </p:anim>
                                    <p:anim calcmode="lin" valueType="num">
                                      <p:cBhvr>
                                        <p:cTn id="17" dur="2000" fill="hold"/>
                                        <p:tgtEl>
                                          <p:spTgt spid="13324"/>
                                        </p:tgtEl>
                                        <p:attrNameLst>
                                          <p:attrName>ppt_h</p:attrName>
                                        </p:attrNameLst>
                                      </p:cBhvr>
                                      <p:tavLst>
                                        <p:tav tm="0">
                                          <p:val>
                                            <p:fltVal val="0"/>
                                          </p:val>
                                        </p:tav>
                                        <p:tav tm="100000">
                                          <p:val>
                                            <p:strVal val="#ppt_h"/>
                                          </p:val>
                                        </p:tav>
                                      </p:tavLst>
                                    </p:anim>
                                  </p:childTnLst>
                                </p:cTn>
                              </p:par>
                            </p:childTnLst>
                          </p:cTn>
                        </p:par>
                        <p:par>
                          <p:cTn id="18" fill="hold" nodeType="afterGroup">
                            <p:stCondLst>
                              <p:cond delay="4500"/>
                            </p:stCondLst>
                            <p:childTnLst>
                              <p:par>
                                <p:cTn id="19" presetID="52" presetClass="entr" presetSubtype="0" fill="hold" grpId="0" nodeType="afterEffect">
                                  <p:stCondLst>
                                    <p:cond delay="0"/>
                                  </p:stCondLst>
                                  <p:childTnLst>
                                    <p:set>
                                      <p:cBhvr>
                                        <p:cTn id="20" dur="1" fill="hold">
                                          <p:stCondLst>
                                            <p:cond delay="0"/>
                                          </p:stCondLst>
                                        </p:cTn>
                                        <p:tgtEl>
                                          <p:spTgt spid="4105223"/>
                                        </p:tgtEl>
                                        <p:attrNameLst>
                                          <p:attrName>style.visibility</p:attrName>
                                        </p:attrNameLst>
                                      </p:cBhvr>
                                      <p:to>
                                        <p:strVal val="visible"/>
                                      </p:to>
                                    </p:set>
                                    <p:animScale>
                                      <p:cBhvr>
                                        <p:cTn id="21" dur="1000" decel="50000" fill="hold">
                                          <p:stCondLst>
                                            <p:cond delay="0"/>
                                          </p:stCondLst>
                                        </p:cTn>
                                        <p:tgtEl>
                                          <p:spTgt spid="41052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105223"/>
                                        </p:tgtEl>
                                        <p:attrNameLst>
                                          <p:attrName>ppt_x</p:attrName>
                                          <p:attrName>ppt_y</p:attrName>
                                        </p:attrNameLst>
                                      </p:cBhvr>
                                    </p:animMotion>
                                    <p:animEffect transition="in" filter="fade">
                                      <p:cBhvr>
                                        <p:cTn id="23" dur="1000"/>
                                        <p:tgtEl>
                                          <p:spTgt spid="4105223"/>
                                        </p:tgtEl>
                                      </p:cBhvr>
                                    </p:animEffect>
                                  </p:childTnLst>
                                </p:cTn>
                              </p:par>
                              <p:par>
                                <p:cTn id="24" presetID="52" presetClass="entr" presetSubtype="0" fill="hold" grpId="0" nodeType="withEffect">
                                  <p:stCondLst>
                                    <p:cond delay="0"/>
                                  </p:stCondLst>
                                  <p:childTnLst>
                                    <p:set>
                                      <p:cBhvr>
                                        <p:cTn id="25" dur="1" fill="hold">
                                          <p:stCondLst>
                                            <p:cond delay="0"/>
                                          </p:stCondLst>
                                        </p:cTn>
                                        <p:tgtEl>
                                          <p:spTgt spid="4105224"/>
                                        </p:tgtEl>
                                        <p:attrNameLst>
                                          <p:attrName>style.visibility</p:attrName>
                                        </p:attrNameLst>
                                      </p:cBhvr>
                                      <p:to>
                                        <p:strVal val="visible"/>
                                      </p:to>
                                    </p:set>
                                    <p:animScale>
                                      <p:cBhvr>
                                        <p:cTn id="26" dur="2000" decel="50000" fill="hold">
                                          <p:stCondLst>
                                            <p:cond delay="0"/>
                                          </p:stCondLst>
                                        </p:cTn>
                                        <p:tgtEl>
                                          <p:spTgt spid="41052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2000" decel="50000" fill="hold">
                                          <p:stCondLst>
                                            <p:cond delay="0"/>
                                          </p:stCondLst>
                                        </p:cTn>
                                        <p:tgtEl>
                                          <p:spTgt spid="4105224"/>
                                        </p:tgtEl>
                                        <p:attrNameLst>
                                          <p:attrName>ppt_x</p:attrName>
                                          <p:attrName>ppt_y</p:attrName>
                                        </p:attrNameLst>
                                      </p:cBhvr>
                                    </p:animMotion>
                                    <p:animEffect transition="in" filter="fade">
                                      <p:cBhvr>
                                        <p:cTn id="28" dur="2000"/>
                                        <p:tgtEl>
                                          <p:spTgt spid="4105224"/>
                                        </p:tgtEl>
                                      </p:cBhvr>
                                    </p:animEffect>
                                  </p:childTnLst>
                                </p:cTn>
                              </p:par>
                            </p:childTnLst>
                          </p:cTn>
                        </p:par>
                        <p:par>
                          <p:cTn id="29" fill="hold" nodeType="afterGroup">
                            <p:stCondLst>
                              <p:cond delay="6500"/>
                            </p:stCondLst>
                            <p:childTnLst>
                              <p:par>
                                <p:cTn id="30" presetID="2" presetClass="entr" presetSubtype="4" fill="hold" grpId="0" nodeType="afterEffect">
                                  <p:stCondLst>
                                    <p:cond delay="0"/>
                                  </p:stCondLst>
                                  <p:childTnLst>
                                    <p:set>
                                      <p:cBhvr>
                                        <p:cTn id="31" dur="1" fill="hold">
                                          <p:stCondLst>
                                            <p:cond delay="0"/>
                                          </p:stCondLst>
                                        </p:cTn>
                                        <p:tgtEl>
                                          <p:spTgt spid="4104198"/>
                                        </p:tgtEl>
                                        <p:attrNameLst>
                                          <p:attrName>style.visibility</p:attrName>
                                        </p:attrNameLst>
                                      </p:cBhvr>
                                      <p:to>
                                        <p:strVal val="visible"/>
                                      </p:to>
                                    </p:set>
                                    <p:anim calcmode="lin" valueType="num">
                                      <p:cBhvr additive="base">
                                        <p:cTn id="32" dur="1000" fill="hold"/>
                                        <p:tgtEl>
                                          <p:spTgt spid="4104198"/>
                                        </p:tgtEl>
                                        <p:attrNameLst>
                                          <p:attrName>ppt_x</p:attrName>
                                        </p:attrNameLst>
                                      </p:cBhvr>
                                      <p:tavLst>
                                        <p:tav tm="0">
                                          <p:val>
                                            <p:strVal val="#ppt_x"/>
                                          </p:val>
                                        </p:tav>
                                        <p:tav tm="100000">
                                          <p:val>
                                            <p:strVal val="#ppt_x"/>
                                          </p:val>
                                        </p:tav>
                                      </p:tavLst>
                                    </p:anim>
                                    <p:anim calcmode="lin" valueType="num">
                                      <p:cBhvr additive="base">
                                        <p:cTn id="33" dur="1000" fill="hold"/>
                                        <p:tgtEl>
                                          <p:spTgt spid="41041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198" grpId="0"/>
      <p:bldP spid="4105224" grpId="0"/>
      <p:bldP spid="41052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r>
              <a:rPr lang="en-US" sz="3600">
                <a:latin typeface="Georgia"/>
              </a:rPr>
              <a:t>General</a:t>
            </a:r>
            <a:br>
              <a:rPr lang="en-US" sz="3600">
                <a:latin typeface="Georgia"/>
              </a:rPr>
            </a:br>
            <a:r>
              <a:rPr lang="en-US" sz="3600">
                <a:latin typeface="Georgia"/>
              </a:rPr>
              <a:t>Licensing Course</a:t>
            </a:r>
            <a:endParaRPr lang="en-US" sz="3600"/>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r>
              <a:rPr lang="en-US" err="1"/>
              <a:t>MyFirstName</a:t>
            </a:r>
            <a:r>
              <a:rPr lang="en-US"/>
              <a:t> </a:t>
            </a:r>
            <a:r>
              <a:rPr lang="en-US" err="1"/>
              <a:t>MyLastName</a:t>
            </a:r>
            <a:br>
              <a:rPr lang="en-US"/>
            </a:br>
            <a:r>
              <a:rPr lang="en-US"/>
              <a:t>My arrl.net email address</a:t>
            </a:r>
          </a:p>
          <a:p>
            <a:endParaRPr lang="en-US"/>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9261622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idx="4294967295"/>
          </p:nvPr>
        </p:nvSpPr>
        <p:spPr>
          <a:xfrm>
            <a:off x="1335881" y="296467"/>
            <a:ext cx="6481763" cy="634603"/>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09315" name="Rectangle 3"/>
          <p:cNvSpPr>
            <a:spLocks noGrp="1" noChangeArrowheads="1"/>
          </p:cNvSpPr>
          <p:nvPr>
            <p:ph type="body" idx="4294967295"/>
          </p:nvPr>
        </p:nvSpPr>
        <p:spPr>
          <a:xfrm>
            <a:off x="971550" y="834815"/>
            <a:ext cx="7029450" cy="2140744"/>
          </a:xfrm>
        </p:spPr>
        <p:txBody>
          <a:bodyPr vert="horz" lIns="0" tIns="36000" rIns="0" bIns="36000" rtlCol="0"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endParaRPr lang="en-US" altLang="en-US" sz="100" b="1"/>
          </a:p>
          <a:p>
            <a:pPr marL="628650" lvl="1" indent="-285750" eaLnBrk="1" hangingPunct="1">
              <a:buFont typeface="Wingdings" panose="05000000000000000000" pitchFamily="2" charset="2"/>
              <a:buChar char="Ø"/>
            </a:pPr>
            <a:r>
              <a:rPr lang="en-US" altLang="en-US"/>
              <a:t>The </a:t>
            </a:r>
            <a:r>
              <a:rPr lang="en-US" altLang="en-US" b="1"/>
              <a:t>power output limitation </a:t>
            </a:r>
            <a:r>
              <a:rPr lang="en-US" altLang="en-US"/>
              <a:t>on the </a:t>
            </a:r>
            <a:r>
              <a:rPr lang="en-US" altLang="en-US" b="1"/>
              <a:t>14 MHz band </a:t>
            </a:r>
            <a:r>
              <a:rPr lang="en-US" altLang="en-US"/>
              <a:t>is the </a:t>
            </a:r>
            <a:r>
              <a:rPr lang="en-US" altLang="en-US" b="1"/>
              <a:t>minimum power necessary</a:t>
            </a:r>
            <a:r>
              <a:rPr lang="en-US" altLang="en-US"/>
              <a:t> to carry out the desired communications. </a:t>
            </a:r>
            <a:r>
              <a:rPr lang="en-US" altLang="en-US" sz="750"/>
              <a:t>(G1C04)</a:t>
            </a:r>
          </a:p>
          <a:p>
            <a:pPr marL="342900" lvl="1" indent="0" eaLnBrk="1" hangingPunct="1">
              <a:buNone/>
            </a:pPr>
            <a:r>
              <a:rPr lang="en-US" altLang="en-US"/>
              <a:t>	</a:t>
            </a:r>
            <a:r>
              <a:rPr lang="en-US" altLang="en-US">
                <a:solidFill>
                  <a:srgbClr val="FF0000"/>
                </a:solidFill>
              </a:rPr>
              <a:t>     [</a:t>
            </a:r>
            <a:r>
              <a:rPr lang="en-US" altLang="en-US" sz="1200">
                <a:solidFill>
                  <a:srgbClr val="FF0000"/>
                </a:solidFill>
              </a:rPr>
              <a:t>Technically this applies to ALL transmissions by an Amateur Radio operator]</a:t>
            </a:r>
            <a:endParaRPr lang="en-US" altLang="en-US">
              <a:solidFill>
                <a:srgbClr val="FF0000"/>
              </a:solidFill>
            </a:endParaRPr>
          </a:p>
          <a:p>
            <a:pPr marL="628650" lvl="1" indent="-285750" eaLnBrk="1" hangingPunct="1">
              <a:buFont typeface="Wingdings" panose="05000000000000000000" pitchFamily="2" charset="2"/>
              <a:buChar char="Ø"/>
            </a:pPr>
            <a:r>
              <a:rPr lang="en-US" altLang="en-US"/>
              <a:t>The measurement specified by the FCC rules that regulate maximum power output is </a:t>
            </a:r>
            <a:r>
              <a:rPr lang="en-US" altLang="en-US" b="1"/>
              <a:t>PEP</a:t>
            </a:r>
            <a:r>
              <a:rPr lang="en-US" altLang="en-US"/>
              <a:t>, or </a:t>
            </a:r>
            <a:r>
              <a:rPr lang="en-US" altLang="en-US" b="1"/>
              <a:t>Peak Envelope Power</a:t>
            </a:r>
            <a:r>
              <a:rPr lang="en-US" altLang="en-US"/>
              <a:t>. </a:t>
            </a:r>
            <a:r>
              <a:rPr lang="en-US" altLang="en-US" sz="750"/>
              <a:t>(G1C15)</a:t>
            </a:r>
            <a:endParaRPr lang="en-US" altLang="en-US"/>
          </a:p>
          <a:p>
            <a:pPr marL="628650" lvl="1" indent="-285750" eaLnBrk="1" hangingPunct="1">
              <a:buFont typeface="Wingdings" panose="05000000000000000000" pitchFamily="2" charset="2"/>
              <a:buChar char="Ø"/>
            </a:pPr>
            <a:r>
              <a:rPr lang="en-US" altLang="en-US" b="1"/>
              <a:t>Phone operation is prohibited</a:t>
            </a:r>
            <a:r>
              <a:rPr lang="en-US" altLang="en-US"/>
              <a:t> on the </a:t>
            </a:r>
            <a:r>
              <a:rPr lang="en-US" altLang="en-US" b="1"/>
              <a:t>30-meter band</a:t>
            </a:r>
            <a:r>
              <a:rPr lang="en-US" altLang="en-US"/>
              <a:t>. </a:t>
            </a:r>
            <a:r>
              <a:rPr lang="en-US" altLang="en-US" sz="750"/>
              <a:t>(G1A02)</a:t>
            </a:r>
            <a:r>
              <a:rPr lang="en-US" altLang="en-US" sz="600"/>
              <a:t>                                                                                                                   </a:t>
            </a:r>
            <a:r>
              <a:rPr lang="en-US" altLang="en-US" sz="600" b="1">
                <a:solidFill>
                  <a:srgbClr val="FF0000"/>
                </a:solidFill>
              </a:rPr>
              <a:t>A N D</a:t>
            </a:r>
            <a:endParaRPr lang="en-US" altLang="en-US" sz="600" b="1">
              <a:solidFill>
                <a:srgbClr val="FF0000"/>
              </a:solidFill>
              <a:ea typeface="Calibri" panose="020F0502020204030204"/>
              <a:cs typeface="Calibri" panose="020F0502020204030204"/>
            </a:endParaRPr>
          </a:p>
          <a:p>
            <a:pPr marL="628650" lvl="1" indent="-285750" eaLnBrk="1" hangingPunct="1">
              <a:buFont typeface="Wingdings" panose="05000000000000000000" pitchFamily="2" charset="2"/>
              <a:buChar char="Ø"/>
            </a:pPr>
            <a:r>
              <a:rPr lang="en-US" altLang="en-US"/>
              <a:t>Image transmission is prohibited on the 30-meter band. </a:t>
            </a:r>
            <a:r>
              <a:rPr lang="en-US" altLang="en-US" sz="750"/>
              <a:t>(G1A03)</a:t>
            </a:r>
            <a:endParaRPr lang="en-US" altLang="en-US"/>
          </a:p>
          <a:p>
            <a:pPr marL="628650" lvl="1" indent="-285750" eaLnBrk="1" hangingPunct="1">
              <a:buNone/>
            </a:pPr>
            <a:r>
              <a:rPr lang="en-US" altLang="en-US"/>
              <a:t>	</a:t>
            </a:r>
            <a:endParaRPr lang="en-US" altLang="en-US" sz="750"/>
          </a:p>
        </p:txBody>
      </p:sp>
      <p:sp>
        <p:nvSpPr>
          <p:cNvPr id="4109317" name="Text Box 5"/>
          <p:cNvSpPr txBox="1">
            <a:spLocks noChangeArrowheads="1"/>
          </p:cNvSpPr>
          <p:nvPr/>
        </p:nvSpPr>
        <p:spPr bwMode="auto">
          <a:xfrm>
            <a:off x="3811411" y="4401830"/>
            <a:ext cx="1521178"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825" b="1" dirty="0">
                <a:solidFill>
                  <a:srgbClr val="381AEA"/>
                </a:solidFill>
                <a:latin typeface="Rockwell" panose="02060603020205020403" pitchFamily="18" charset="0"/>
              </a:rPr>
              <a:t>CW, RTTY and data</a:t>
            </a:r>
            <a:endParaRPr lang="en-US" altLang="en-US" sz="825" dirty="0">
              <a:solidFill>
                <a:srgbClr val="381AEA"/>
              </a:solidFill>
              <a:latin typeface="Rockwell" panose="02060603020205020403" pitchFamily="18" charset="0"/>
            </a:endParaRPr>
          </a:p>
        </p:txBody>
      </p:sp>
      <p:pic>
        <p:nvPicPr>
          <p:cNvPr id="39942" name="Picture 9" descr="30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4475" y="2571750"/>
            <a:ext cx="5943600" cy="181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20</a:t>
            </a:fld>
            <a:endParaRPr lang="en-US" altLang="en-US">
              <a:solidFill>
                <a:srgbClr val="000066"/>
              </a:solidFill>
            </a:endParaRPr>
          </a:p>
        </p:txBody>
      </p:sp>
    </p:spTree>
    <p:extLst>
      <p:ext uri="{BB962C8B-B14F-4D97-AF65-F5344CB8AC3E}">
        <p14:creationId xmlns:p14="http://schemas.microsoft.com/office/powerpoint/2010/main" val="12434733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9315">
                                            <p:txEl>
                                              <p:pRg st="1" end="1"/>
                                            </p:txEl>
                                          </p:spTgt>
                                        </p:tgtEl>
                                        <p:attrNameLst>
                                          <p:attrName>style.visibility</p:attrName>
                                        </p:attrNameLst>
                                      </p:cBhvr>
                                      <p:to>
                                        <p:strVal val="visible"/>
                                      </p:to>
                                    </p:set>
                                    <p:animEffect transition="in" filter="wipe(up)">
                                      <p:cBhvr>
                                        <p:cTn id="7" dur="1000"/>
                                        <p:tgtEl>
                                          <p:spTgt spid="41093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109315">
                                            <p:txEl>
                                              <p:pRg st="2" end="2"/>
                                            </p:txEl>
                                          </p:spTgt>
                                        </p:tgtEl>
                                        <p:attrNameLst>
                                          <p:attrName>style.visibility</p:attrName>
                                        </p:attrNameLst>
                                      </p:cBhvr>
                                      <p:to>
                                        <p:strVal val="visible"/>
                                      </p:to>
                                    </p:set>
                                    <p:animEffect transition="in" filter="wipe(left)">
                                      <p:cBhvr>
                                        <p:cTn id="12" dur="1000"/>
                                        <p:tgtEl>
                                          <p:spTgt spid="41093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109315">
                                            <p:txEl>
                                              <p:pRg st="3" end="3"/>
                                            </p:txEl>
                                          </p:spTgt>
                                        </p:tgtEl>
                                        <p:attrNameLst>
                                          <p:attrName>style.visibility</p:attrName>
                                        </p:attrNameLst>
                                      </p:cBhvr>
                                      <p:to>
                                        <p:strVal val="visible"/>
                                      </p:to>
                                    </p:set>
                                    <p:animEffect transition="in" filter="wipe(left)">
                                      <p:cBhvr>
                                        <p:cTn id="17" dur="1000"/>
                                        <p:tgtEl>
                                          <p:spTgt spid="410931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4109315">
                                            <p:txEl>
                                              <p:pRg st="4" end="4"/>
                                            </p:txEl>
                                          </p:spTgt>
                                        </p:tgtEl>
                                        <p:attrNameLst>
                                          <p:attrName>style.visibility</p:attrName>
                                        </p:attrNameLst>
                                      </p:cBhvr>
                                      <p:to>
                                        <p:strVal val="visible"/>
                                      </p:to>
                                    </p:set>
                                    <p:animEffect transition="in" filter="wipe(left)">
                                      <p:cBhvr>
                                        <p:cTn id="22" dur="1000"/>
                                        <p:tgtEl>
                                          <p:spTgt spid="410931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109315">
                                            <p:txEl>
                                              <p:pRg st="5" end="5"/>
                                            </p:txEl>
                                          </p:spTgt>
                                        </p:tgtEl>
                                        <p:attrNameLst>
                                          <p:attrName>style.visibility</p:attrName>
                                        </p:attrNameLst>
                                      </p:cBhvr>
                                      <p:to>
                                        <p:strVal val="visible"/>
                                      </p:to>
                                    </p:set>
                                    <p:animEffect transition="in" filter="wipe(left)">
                                      <p:cBhvr>
                                        <p:cTn id="27" dur="1000"/>
                                        <p:tgtEl>
                                          <p:spTgt spid="4109315">
                                            <p:txEl>
                                              <p:pRg st="5" end="5"/>
                                            </p:txEl>
                                          </p:spTgt>
                                        </p:tgtEl>
                                      </p:cBhvr>
                                    </p:animEffect>
                                  </p:childTnLst>
                                </p:cTn>
                              </p:par>
                            </p:childTnLst>
                          </p:cTn>
                        </p:par>
                        <p:par>
                          <p:cTn id="28" fill="hold" nodeType="afterGroup">
                            <p:stCondLst>
                              <p:cond delay="1000"/>
                            </p:stCondLst>
                            <p:childTnLst>
                              <p:par>
                                <p:cTn id="29" presetID="23" presetClass="entr" presetSubtype="16" fill="hold" nodeType="afterEffect">
                                  <p:stCondLst>
                                    <p:cond delay="0"/>
                                  </p:stCondLst>
                                  <p:childTnLst>
                                    <p:set>
                                      <p:cBhvr>
                                        <p:cTn id="30" dur="1" fill="hold">
                                          <p:stCondLst>
                                            <p:cond delay="0"/>
                                          </p:stCondLst>
                                        </p:cTn>
                                        <p:tgtEl>
                                          <p:spTgt spid="39942"/>
                                        </p:tgtEl>
                                        <p:attrNameLst>
                                          <p:attrName>style.visibility</p:attrName>
                                        </p:attrNameLst>
                                      </p:cBhvr>
                                      <p:to>
                                        <p:strVal val="visible"/>
                                      </p:to>
                                    </p:set>
                                    <p:anim calcmode="lin" valueType="num">
                                      <p:cBhvr>
                                        <p:cTn id="31" dur="2000" fill="hold"/>
                                        <p:tgtEl>
                                          <p:spTgt spid="39942"/>
                                        </p:tgtEl>
                                        <p:attrNameLst>
                                          <p:attrName>ppt_w</p:attrName>
                                        </p:attrNameLst>
                                      </p:cBhvr>
                                      <p:tavLst>
                                        <p:tav tm="0">
                                          <p:val>
                                            <p:fltVal val="0"/>
                                          </p:val>
                                        </p:tav>
                                        <p:tav tm="100000">
                                          <p:val>
                                            <p:strVal val="#ppt_w"/>
                                          </p:val>
                                        </p:tav>
                                      </p:tavLst>
                                    </p:anim>
                                    <p:anim calcmode="lin" valueType="num">
                                      <p:cBhvr>
                                        <p:cTn id="32" dur="2000" fill="hold"/>
                                        <p:tgtEl>
                                          <p:spTgt spid="39942"/>
                                        </p:tgtEl>
                                        <p:attrNameLst>
                                          <p:attrName>ppt_h</p:attrName>
                                        </p:attrNameLst>
                                      </p:cBhvr>
                                      <p:tavLst>
                                        <p:tav tm="0">
                                          <p:val>
                                            <p:fltVal val="0"/>
                                          </p:val>
                                        </p:tav>
                                        <p:tav tm="100000">
                                          <p:val>
                                            <p:strVal val="#ppt_h"/>
                                          </p:val>
                                        </p:tav>
                                      </p:tavLst>
                                    </p:anim>
                                  </p:childTnLst>
                                </p:cTn>
                              </p:par>
                            </p:childTnLst>
                          </p:cTn>
                        </p:par>
                        <p:par>
                          <p:cTn id="33" fill="hold" nodeType="afterGroup">
                            <p:stCondLst>
                              <p:cond delay="3000"/>
                            </p:stCondLst>
                            <p:childTnLst>
                              <p:par>
                                <p:cTn id="34" presetID="23" presetClass="entr" presetSubtype="16" fill="hold" nodeType="afterEffect">
                                  <p:stCondLst>
                                    <p:cond delay="0"/>
                                  </p:stCondLst>
                                  <p:childTnLst>
                                    <p:set>
                                      <p:cBhvr>
                                        <p:cTn id="35" dur="1" fill="hold">
                                          <p:stCondLst>
                                            <p:cond delay="0"/>
                                          </p:stCondLst>
                                        </p:cTn>
                                        <p:tgtEl>
                                          <p:spTgt spid="4109315">
                                            <p:txEl>
                                              <p:pRg st="6" end="6"/>
                                            </p:txEl>
                                          </p:spTgt>
                                        </p:tgtEl>
                                        <p:attrNameLst>
                                          <p:attrName>style.visibility</p:attrName>
                                        </p:attrNameLst>
                                      </p:cBhvr>
                                      <p:to>
                                        <p:strVal val="visible"/>
                                      </p:to>
                                    </p:set>
                                    <p:anim calcmode="lin" valueType="num">
                                      <p:cBhvr>
                                        <p:cTn id="36" dur="1000" fill="hold"/>
                                        <p:tgtEl>
                                          <p:spTgt spid="4109315">
                                            <p:txEl>
                                              <p:pRg st="6" end="6"/>
                                            </p:txEl>
                                          </p:spTgt>
                                        </p:tgtEl>
                                        <p:attrNameLst>
                                          <p:attrName>ppt_w</p:attrName>
                                        </p:attrNameLst>
                                      </p:cBhvr>
                                      <p:tavLst>
                                        <p:tav tm="0">
                                          <p:val>
                                            <p:fltVal val="0"/>
                                          </p:val>
                                        </p:tav>
                                        <p:tav tm="100000">
                                          <p:val>
                                            <p:strVal val="#ppt_w"/>
                                          </p:val>
                                        </p:tav>
                                      </p:tavLst>
                                    </p:anim>
                                    <p:anim calcmode="lin" valueType="num">
                                      <p:cBhvr>
                                        <p:cTn id="37" dur="1000" fill="hold"/>
                                        <p:tgtEl>
                                          <p:spTgt spid="4109315">
                                            <p:txEl>
                                              <p:pRg st="6" end="6"/>
                                            </p:txEl>
                                          </p:spTgt>
                                        </p:tgtEl>
                                        <p:attrNameLst>
                                          <p:attrName>ppt_h</p:attrName>
                                        </p:attrNameLst>
                                      </p:cBhvr>
                                      <p:tavLst>
                                        <p:tav tm="0">
                                          <p:val>
                                            <p:fltVal val="0"/>
                                          </p:val>
                                        </p:tav>
                                        <p:tav tm="100000">
                                          <p:val>
                                            <p:strVal val="#ppt_h"/>
                                          </p:val>
                                        </p:tav>
                                      </p:tavLst>
                                    </p:anim>
                                  </p:childTnLst>
                                </p:cTn>
                              </p:par>
                            </p:childTnLst>
                          </p:cTn>
                        </p:par>
                        <p:par>
                          <p:cTn id="38" fill="hold" nodeType="afterGroup">
                            <p:stCondLst>
                              <p:cond delay="4000"/>
                            </p:stCondLst>
                            <p:childTnLst>
                              <p:par>
                                <p:cTn id="39" presetID="2" presetClass="entr" presetSubtype="4" fill="hold" grpId="0" nodeType="afterEffect">
                                  <p:stCondLst>
                                    <p:cond delay="0"/>
                                  </p:stCondLst>
                                  <p:childTnLst>
                                    <p:set>
                                      <p:cBhvr>
                                        <p:cTn id="40" dur="1" fill="hold">
                                          <p:stCondLst>
                                            <p:cond delay="0"/>
                                          </p:stCondLst>
                                        </p:cTn>
                                        <p:tgtEl>
                                          <p:spTgt spid="4109317"/>
                                        </p:tgtEl>
                                        <p:attrNameLst>
                                          <p:attrName>style.visibility</p:attrName>
                                        </p:attrNameLst>
                                      </p:cBhvr>
                                      <p:to>
                                        <p:strVal val="visible"/>
                                      </p:to>
                                    </p:set>
                                    <p:anim calcmode="lin" valueType="num">
                                      <p:cBhvr additive="base">
                                        <p:cTn id="41" dur="1000" fill="hold"/>
                                        <p:tgtEl>
                                          <p:spTgt spid="4109317"/>
                                        </p:tgtEl>
                                        <p:attrNameLst>
                                          <p:attrName>ppt_x</p:attrName>
                                        </p:attrNameLst>
                                      </p:cBhvr>
                                      <p:tavLst>
                                        <p:tav tm="0">
                                          <p:val>
                                            <p:strVal val="#ppt_x"/>
                                          </p:val>
                                        </p:tav>
                                        <p:tav tm="100000">
                                          <p:val>
                                            <p:strVal val="#ppt_x"/>
                                          </p:val>
                                        </p:tav>
                                      </p:tavLst>
                                    </p:anim>
                                    <p:anim calcmode="lin" valueType="num">
                                      <p:cBhvr additive="base">
                                        <p:cTn id="42" dur="1000" fill="hold"/>
                                        <p:tgtEl>
                                          <p:spTgt spid="41093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93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idx="4294967295"/>
          </p:nvPr>
        </p:nvSpPr>
        <p:spPr>
          <a:xfrm>
            <a:off x="1316831" y="325042"/>
            <a:ext cx="6481763" cy="634603"/>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09315" name="Rectangle 3"/>
          <p:cNvSpPr>
            <a:spLocks noGrp="1" noChangeArrowheads="1"/>
          </p:cNvSpPr>
          <p:nvPr>
            <p:ph type="body" idx="4294967295"/>
          </p:nvPr>
        </p:nvSpPr>
        <p:spPr>
          <a:xfrm>
            <a:off x="971550" y="1218010"/>
            <a:ext cx="7029450" cy="1147763"/>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endParaRPr lang="en-US" altLang="en-US" sz="100" b="1"/>
          </a:p>
          <a:p>
            <a:pPr marL="628650" lvl="1" indent="-285750" eaLnBrk="1" hangingPunct="1">
              <a:lnSpc>
                <a:spcPts val="1650"/>
              </a:lnSpc>
              <a:buFont typeface="Wingdings" panose="05000000000000000000" pitchFamily="2" charset="2"/>
              <a:buChar char="Ø"/>
            </a:pPr>
            <a:r>
              <a:rPr lang="en-US" altLang="en-US"/>
              <a:t>The </a:t>
            </a:r>
            <a:r>
              <a:rPr lang="en-US" altLang="en-US" b="1"/>
              <a:t>maximum transmitting power</a:t>
            </a:r>
            <a:r>
              <a:rPr lang="en-US" altLang="en-US"/>
              <a:t> an amateur station may use on </a:t>
            </a:r>
            <a:r>
              <a:rPr lang="en-US" altLang="en-US" b="1"/>
              <a:t>10.140 MHz</a:t>
            </a:r>
            <a:r>
              <a:rPr lang="en-US" altLang="en-US"/>
              <a:t> is </a:t>
            </a:r>
            <a:r>
              <a:rPr lang="en-US" altLang="en-US" b="1">
                <a:solidFill>
                  <a:schemeClr val="accent2"/>
                </a:solidFill>
              </a:rPr>
              <a:t>200 watts PEP outpu</a:t>
            </a:r>
            <a:r>
              <a:rPr lang="en-US" altLang="en-US"/>
              <a:t>t. </a:t>
            </a:r>
            <a:r>
              <a:rPr lang="en-US" altLang="en-US" sz="750"/>
              <a:t>(G1C01)</a:t>
            </a:r>
          </a:p>
        </p:txBody>
      </p:sp>
      <p:sp>
        <p:nvSpPr>
          <p:cNvPr id="4109317" name="Text Box 5"/>
          <p:cNvSpPr txBox="1">
            <a:spLocks noChangeArrowheads="1"/>
          </p:cNvSpPr>
          <p:nvPr/>
        </p:nvSpPr>
        <p:spPr bwMode="auto">
          <a:xfrm>
            <a:off x="3612018" y="4142096"/>
            <a:ext cx="1583531"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050" b="1">
                <a:solidFill>
                  <a:srgbClr val="381AEA"/>
                </a:solidFill>
                <a:latin typeface="Rockwell" panose="02060603020205020403" pitchFamily="18" charset="0"/>
              </a:rPr>
              <a:t>CW, RTTY and data</a:t>
            </a:r>
            <a:endParaRPr lang="en-US" altLang="en-US" sz="1050">
              <a:solidFill>
                <a:srgbClr val="381AEA"/>
              </a:solidFill>
              <a:latin typeface="Rockwell" panose="02060603020205020403" pitchFamily="18" charset="0"/>
            </a:endParaRPr>
          </a:p>
        </p:txBody>
      </p:sp>
      <p:pic>
        <p:nvPicPr>
          <p:cNvPr id="41990" name="Picture 9" descr="30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9314" y="1792785"/>
            <a:ext cx="5943600"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223" name="AutoShape 7"/>
          <p:cNvSpPr>
            <a:spLocks noChangeArrowheads="1"/>
          </p:cNvSpPr>
          <p:nvPr/>
        </p:nvSpPr>
        <p:spPr bwMode="auto">
          <a:xfrm rot="18859730">
            <a:off x="6429679" y="3002265"/>
            <a:ext cx="285750" cy="1028700"/>
          </a:xfrm>
          <a:prstGeom prst="upArrow">
            <a:avLst>
              <a:gd name="adj1" fmla="val 50000"/>
              <a:gd name="adj2" fmla="val 90000"/>
            </a:avLst>
          </a:prstGeom>
          <a:solidFill>
            <a:schemeClr val="accent1"/>
          </a:solidFill>
          <a:ln w="57150">
            <a:solidFill>
              <a:srgbClr val="CC0000"/>
            </a:solidFill>
            <a:miter lim="800000"/>
            <a:headEnd/>
            <a:tailEnd/>
          </a:ln>
        </p:spPr>
        <p:txBody>
          <a:bodyPr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sp>
        <p:nvSpPr>
          <p:cNvPr id="4105224" name="Text Box 8"/>
          <p:cNvSpPr txBox="1">
            <a:spLocks noChangeArrowheads="1"/>
          </p:cNvSpPr>
          <p:nvPr/>
        </p:nvSpPr>
        <p:spPr bwMode="auto">
          <a:xfrm>
            <a:off x="6940530" y="4042503"/>
            <a:ext cx="85725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b="1">
                <a:solidFill>
                  <a:srgbClr val="FF1515"/>
                </a:solidFill>
                <a:latin typeface="Rockwell" panose="02060603020205020403" pitchFamily="18" charset="0"/>
              </a:rPr>
              <a:t>10.140 MHz</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21</a:t>
            </a:fld>
            <a:endParaRPr lang="en-US" altLang="en-US">
              <a:solidFill>
                <a:srgbClr val="000066"/>
              </a:solidFill>
            </a:endParaRPr>
          </a:p>
        </p:txBody>
      </p:sp>
    </p:spTree>
    <p:extLst>
      <p:ext uri="{BB962C8B-B14F-4D97-AF65-F5344CB8AC3E}">
        <p14:creationId xmlns:p14="http://schemas.microsoft.com/office/powerpoint/2010/main" val="39826472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9315">
                                            <p:txEl>
                                              <p:pRg st="1" end="1"/>
                                            </p:txEl>
                                          </p:spTgt>
                                        </p:tgtEl>
                                        <p:attrNameLst>
                                          <p:attrName>style.visibility</p:attrName>
                                        </p:attrNameLst>
                                      </p:cBhvr>
                                      <p:to>
                                        <p:strVal val="visible"/>
                                      </p:to>
                                    </p:set>
                                    <p:animEffect transition="in" filter="wipe(up)">
                                      <p:cBhvr>
                                        <p:cTn id="7" dur="1000"/>
                                        <p:tgtEl>
                                          <p:spTgt spid="4109315">
                                            <p:txEl>
                                              <p:pRg st="1" end="1"/>
                                            </p:txEl>
                                          </p:spTgt>
                                        </p:tgtEl>
                                      </p:cBhvr>
                                    </p:animEffect>
                                  </p:childTnLst>
                                </p:cTn>
                              </p:par>
                            </p:childTnLst>
                          </p:cTn>
                        </p:par>
                        <p:par>
                          <p:cTn id="8" fill="hold" nodeType="afterGroup">
                            <p:stCondLst>
                              <p:cond delay="1000"/>
                            </p:stCondLst>
                            <p:childTnLst>
                              <p:par>
                                <p:cTn id="9" presetID="23" presetClass="entr" presetSubtype="16" fill="hold" nodeType="afterEffect">
                                  <p:stCondLst>
                                    <p:cond delay="0"/>
                                  </p:stCondLst>
                                  <p:childTnLst>
                                    <p:set>
                                      <p:cBhvr>
                                        <p:cTn id="10" dur="1" fill="hold">
                                          <p:stCondLst>
                                            <p:cond delay="0"/>
                                          </p:stCondLst>
                                        </p:cTn>
                                        <p:tgtEl>
                                          <p:spTgt spid="41990"/>
                                        </p:tgtEl>
                                        <p:attrNameLst>
                                          <p:attrName>style.visibility</p:attrName>
                                        </p:attrNameLst>
                                      </p:cBhvr>
                                      <p:to>
                                        <p:strVal val="visible"/>
                                      </p:to>
                                    </p:set>
                                    <p:anim calcmode="lin" valueType="num">
                                      <p:cBhvr>
                                        <p:cTn id="11" dur="2000" fill="hold"/>
                                        <p:tgtEl>
                                          <p:spTgt spid="41990"/>
                                        </p:tgtEl>
                                        <p:attrNameLst>
                                          <p:attrName>ppt_w</p:attrName>
                                        </p:attrNameLst>
                                      </p:cBhvr>
                                      <p:tavLst>
                                        <p:tav tm="0">
                                          <p:val>
                                            <p:fltVal val="0"/>
                                          </p:val>
                                        </p:tav>
                                        <p:tav tm="100000">
                                          <p:val>
                                            <p:strVal val="#ppt_w"/>
                                          </p:val>
                                        </p:tav>
                                      </p:tavLst>
                                    </p:anim>
                                    <p:anim calcmode="lin" valueType="num">
                                      <p:cBhvr>
                                        <p:cTn id="12" dur="2000" fill="hold"/>
                                        <p:tgtEl>
                                          <p:spTgt spid="41990"/>
                                        </p:tgtEl>
                                        <p:attrNameLst>
                                          <p:attrName>ppt_h</p:attrName>
                                        </p:attrNameLst>
                                      </p:cBhvr>
                                      <p:tavLst>
                                        <p:tav tm="0">
                                          <p:val>
                                            <p:fltVal val="0"/>
                                          </p:val>
                                        </p:tav>
                                        <p:tav tm="100000">
                                          <p:val>
                                            <p:strVal val="#ppt_h"/>
                                          </p:val>
                                        </p:tav>
                                      </p:tavLst>
                                    </p:anim>
                                  </p:childTnLst>
                                </p:cTn>
                              </p:par>
                            </p:childTnLst>
                          </p:cTn>
                        </p:par>
                        <p:par>
                          <p:cTn id="13" fill="hold" nodeType="afterGroup">
                            <p:stCondLst>
                              <p:cond delay="3000"/>
                            </p:stCondLst>
                            <p:childTnLst>
                              <p:par>
                                <p:cTn id="14" presetID="52" presetClass="entr" presetSubtype="0" fill="hold" grpId="0" nodeType="afterEffect">
                                  <p:stCondLst>
                                    <p:cond delay="0"/>
                                  </p:stCondLst>
                                  <p:childTnLst>
                                    <p:set>
                                      <p:cBhvr>
                                        <p:cTn id="15" dur="1" fill="hold">
                                          <p:stCondLst>
                                            <p:cond delay="0"/>
                                          </p:stCondLst>
                                        </p:cTn>
                                        <p:tgtEl>
                                          <p:spTgt spid="4105223"/>
                                        </p:tgtEl>
                                        <p:attrNameLst>
                                          <p:attrName>style.visibility</p:attrName>
                                        </p:attrNameLst>
                                      </p:cBhvr>
                                      <p:to>
                                        <p:strVal val="visible"/>
                                      </p:to>
                                    </p:set>
                                    <p:animScale>
                                      <p:cBhvr>
                                        <p:cTn id="16" dur="1000" decel="50000" fill="hold">
                                          <p:stCondLst>
                                            <p:cond delay="0"/>
                                          </p:stCondLst>
                                        </p:cTn>
                                        <p:tgtEl>
                                          <p:spTgt spid="41052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4105223"/>
                                        </p:tgtEl>
                                        <p:attrNameLst>
                                          <p:attrName>ppt_x</p:attrName>
                                          <p:attrName>ppt_y</p:attrName>
                                        </p:attrNameLst>
                                      </p:cBhvr>
                                    </p:animMotion>
                                    <p:animEffect transition="in" filter="fade">
                                      <p:cBhvr>
                                        <p:cTn id="18" dur="1000"/>
                                        <p:tgtEl>
                                          <p:spTgt spid="4105223"/>
                                        </p:tgtEl>
                                      </p:cBhvr>
                                    </p:animEffect>
                                  </p:childTnLst>
                                </p:cTn>
                              </p:par>
                            </p:childTnLst>
                          </p:cTn>
                        </p:par>
                        <p:par>
                          <p:cTn id="19" fill="hold" nodeType="afterGroup">
                            <p:stCondLst>
                              <p:cond delay="4000"/>
                            </p:stCondLst>
                            <p:childTnLst>
                              <p:par>
                                <p:cTn id="20" presetID="52" presetClass="entr" presetSubtype="0" fill="hold" grpId="0" nodeType="afterEffect">
                                  <p:stCondLst>
                                    <p:cond delay="0"/>
                                  </p:stCondLst>
                                  <p:childTnLst>
                                    <p:set>
                                      <p:cBhvr>
                                        <p:cTn id="21" dur="1" fill="hold">
                                          <p:stCondLst>
                                            <p:cond delay="0"/>
                                          </p:stCondLst>
                                        </p:cTn>
                                        <p:tgtEl>
                                          <p:spTgt spid="4105224"/>
                                        </p:tgtEl>
                                        <p:attrNameLst>
                                          <p:attrName>style.visibility</p:attrName>
                                        </p:attrNameLst>
                                      </p:cBhvr>
                                      <p:to>
                                        <p:strVal val="visible"/>
                                      </p:to>
                                    </p:set>
                                    <p:animScale>
                                      <p:cBhvr>
                                        <p:cTn id="22" dur="1000" decel="50000" fill="hold">
                                          <p:stCondLst>
                                            <p:cond delay="0"/>
                                          </p:stCondLst>
                                        </p:cTn>
                                        <p:tgtEl>
                                          <p:spTgt spid="41052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105224"/>
                                        </p:tgtEl>
                                        <p:attrNameLst>
                                          <p:attrName>ppt_x</p:attrName>
                                          <p:attrName>ppt_y</p:attrName>
                                        </p:attrNameLst>
                                      </p:cBhvr>
                                    </p:animMotion>
                                    <p:animEffect transition="in" filter="fade">
                                      <p:cBhvr>
                                        <p:cTn id="24" dur="1000"/>
                                        <p:tgtEl>
                                          <p:spTgt spid="4105224"/>
                                        </p:tgtEl>
                                      </p:cBhvr>
                                    </p:animEffect>
                                  </p:childTnLst>
                                </p:cTn>
                              </p:par>
                            </p:childTnLst>
                          </p:cTn>
                        </p:par>
                        <p:par>
                          <p:cTn id="25" fill="hold" nodeType="afterGroup">
                            <p:stCondLst>
                              <p:cond delay="5000"/>
                            </p:stCondLst>
                            <p:childTnLst>
                              <p:par>
                                <p:cTn id="26" presetID="2" presetClass="entr" presetSubtype="4" fill="hold" grpId="0" nodeType="afterEffect">
                                  <p:stCondLst>
                                    <p:cond delay="0"/>
                                  </p:stCondLst>
                                  <p:childTnLst>
                                    <p:set>
                                      <p:cBhvr>
                                        <p:cTn id="27" dur="1" fill="hold">
                                          <p:stCondLst>
                                            <p:cond delay="0"/>
                                          </p:stCondLst>
                                        </p:cTn>
                                        <p:tgtEl>
                                          <p:spTgt spid="4109317"/>
                                        </p:tgtEl>
                                        <p:attrNameLst>
                                          <p:attrName>style.visibility</p:attrName>
                                        </p:attrNameLst>
                                      </p:cBhvr>
                                      <p:to>
                                        <p:strVal val="visible"/>
                                      </p:to>
                                    </p:set>
                                    <p:anim calcmode="lin" valueType="num">
                                      <p:cBhvr additive="base">
                                        <p:cTn id="28" dur="1000" fill="hold"/>
                                        <p:tgtEl>
                                          <p:spTgt spid="4109317"/>
                                        </p:tgtEl>
                                        <p:attrNameLst>
                                          <p:attrName>ppt_x</p:attrName>
                                        </p:attrNameLst>
                                      </p:cBhvr>
                                      <p:tavLst>
                                        <p:tav tm="0">
                                          <p:val>
                                            <p:strVal val="#ppt_x"/>
                                          </p:val>
                                        </p:tav>
                                        <p:tav tm="100000">
                                          <p:val>
                                            <p:strVal val="#ppt_x"/>
                                          </p:val>
                                        </p:tav>
                                      </p:tavLst>
                                    </p:anim>
                                    <p:anim calcmode="lin" valueType="num">
                                      <p:cBhvr additive="base">
                                        <p:cTn id="29" dur="1000" fill="hold"/>
                                        <p:tgtEl>
                                          <p:spTgt spid="41093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9317" grpId="0"/>
      <p:bldP spid="4105223" grpId="0" animBg="1"/>
      <p:bldP spid="41052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7269" name="Text Box 5"/>
          <p:cNvSpPr txBox="1">
            <a:spLocks noChangeArrowheads="1"/>
          </p:cNvSpPr>
          <p:nvPr/>
        </p:nvSpPr>
        <p:spPr bwMode="auto">
          <a:xfrm>
            <a:off x="3241035" y="4645076"/>
            <a:ext cx="3111103" cy="65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050" b="1">
                <a:solidFill>
                  <a:srgbClr val="381AEA"/>
                </a:solidFill>
                <a:latin typeface="Rockwell" panose="02060603020205020403" pitchFamily="18" charset="0"/>
              </a:rPr>
              <a:t>CW, RTTY and data</a:t>
            </a:r>
            <a:r>
              <a:rPr lang="en-US" altLang="en-US" sz="1050">
                <a:solidFill>
                  <a:srgbClr val="381AEA"/>
                </a:solidFill>
                <a:latin typeface="Rockwell" panose="02060603020205020403" pitchFamily="18" charset="0"/>
              </a:rPr>
              <a:t> … </a:t>
            </a:r>
            <a:r>
              <a:rPr lang="en-US" altLang="en-US" sz="1050" b="1">
                <a:solidFill>
                  <a:srgbClr val="381AEA"/>
                </a:solidFill>
                <a:latin typeface="Rockwell" panose="02060603020205020403" pitchFamily="18" charset="0"/>
              </a:rPr>
              <a:t>CW, phone and image</a:t>
            </a:r>
          </a:p>
          <a:p>
            <a:pPr eaLnBrk="1" fontAlgn="base" hangingPunct="1">
              <a:spcBef>
                <a:spcPct val="50000"/>
              </a:spcBef>
              <a:spcAft>
                <a:spcPct val="0"/>
              </a:spcAft>
            </a:pPr>
            <a:endParaRPr lang="en-US" altLang="en-US" sz="1050">
              <a:solidFill>
                <a:srgbClr val="381AEA"/>
              </a:solidFill>
              <a:latin typeface="Rockwell" panose="02060603020205020403" pitchFamily="18" charset="0"/>
            </a:endParaRPr>
          </a:p>
        </p:txBody>
      </p:sp>
      <p:pic>
        <p:nvPicPr>
          <p:cNvPr id="10250" name="Picture 10" descr="40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3222" y="1921696"/>
            <a:ext cx="58864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7270" name="AutoShape 6"/>
          <p:cNvSpPr>
            <a:spLocks noChangeArrowheads="1"/>
          </p:cNvSpPr>
          <p:nvPr/>
        </p:nvSpPr>
        <p:spPr bwMode="auto">
          <a:xfrm rot="13107797">
            <a:off x="6719880" y="2136017"/>
            <a:ext cx="311944" cy="1296591"/>
          </a:xfrm>
          <a:prstGeom prst="upArrow">
            <a:avLst>
              <a:gd name="adj1" fmla="val 50000"/>
              <a:gd name="adj2" fmla="val 103912"/>
            </a:avLst>
          </a:prstGeom>
          <a:solidFill>
            <a:schemeClr val="accent1"/>
          </a:solidFill>
          <a:ln w="57150">
            <a:solidFill>
              <a:srgbClr val="CC0000"/>
            </a:solidFill>
            <a:miter lim="800000"/>
            <a:headEnd/>
            <a:tailEnd/>
          </a:ln>
        </p:spPr>
        <p:txBody>
          <a:bodyPr rot="10800000"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sp>
        <p:nvSpPr>
          <p:cNvPr id="4107267" name="Rectangle 3"/>
          <p:cNvSpPr>
            <a:spLocks noGrp="1" noChangeArrowheads="1"/>
          </p:cNvSpPr>
          <p:nvPr>
            <p:ph type="body" idx="4294967295"/>
          </p:nvPr>
        </p:nvSpPr>
        <p:spPr>
          <a:xfrm>
            <a:off x="1335519" y="1152127"/>
            <a:ext cx="6241982" cy="1025129"/>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r>
              <a:rPr lang="en-US" altLang="en-US" sz="1800" b="1"/>
              <a:t>General class control operator frequency privileges</a:t>
            </a:r>
          </a:p>
          <a:p>
            <a:pPr marL="628650" lvl="1" indent="-285750" eaLnBrk="1" hangingPunct="1"/>
            <a:endParaRPr lang="en-US" altLang="en-US" sz="100"/>
          </a:p>
          <a:p>
            <a:pPr marL="628650" lvl="1" indent="-285750" eaLnBrk="1" hangingPunct="1"/>
            <a:r>
              <a:rPr lang="en-US" altLang="en-US" b="1"/>
              <a:t>7.250 MHz </a:t>
            </a:r>
            <a:r>
              <a:rPr lang="en-US" altLang="en-US"/>
              <a:t>frequency is in the General Class portion of the</a:t>
            </a:r>
            <a:r>
              <a:rPr lang="en-US" altLang="en-US" b="1"/>
              <a:t> 40-meter band. </a:t>
            </a:r>
            <a:r>
              <a:rPr lang="en-US" altLang="en-US" sz="750" b="1"/>
              <a:t>(</a:t>
            </a:r>
            <a:r>
              <a:rPr lang="en-US" altLang="en-US" sz="750"/>
              <a:t>G1A05)</a:t>
            </a:r>
            <a:endParaRPr lang="en-US" altLang="en-US"/>
          </a:p>
          <a:p>
            <a:pPr marL="628650" lvl="1" indent="-285750" eaLnBrk="1" hangingPunct="1"/>
            <a:endParaRPr lang="en-US" altLang="en-US" b="1"/>
          </a:p>
          <a:p>
            <a:pPr marL="285750" indent="-285750" eaLnBrk="1" hangingPunct="1">
              <a:buNone/>
            </a:pPr>
            <a:endParaRPr lang="en-US" altLang="en-US"/>
          </a:p>
        </p:txBody>
      </p:sp>
      <p:sp>
        <p:nvSpPr>
          <p:cNvPr id="4107271" name="Text Box 7"/>
          <p:cNvSpPr txBox="1">
            <a:spLocks noChangeArrowheads="1"/>
          </p:cNvSpPr>
          <p:nvPr/>
        </p:nvSpPr>
        <p:spPr bwMode="auto">
          <a:xfrm>
            <a:off x="7365421" y="2063713"/>
            <a:ext cx="115252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b="1">
                <a:solidFill>
                  <a:srgbClr val="FF1515"/>
                </a:solidFill>
                <a:latin typeface="Rockwell" panose="02060603020205020403" pitchFamily="18" charset="0"/>
              </a:rPr>
              <a:t>7250 kHz</a:t>
            </a:r>
          </a:p>
        </p:txBody>
      </p:sp>
      <p:sp>
        <p:nvSpPr>
          <p:cNvPr id="21511" name="Rectangle 2"/>
          <p:cNvSpPr>
            <a:spLocks noGrp="1" noChangeArrowheads="1"/>
          </p:cNvSpPr>
          <p:nvPr>
            <p:ph type="title" idx="4294967295"/>
          </p:nvPr>
        </p:nvSpPr>
        <p:spPr>
          <a:xfrm>
            <a:off x="1360885" y="296466"/>
            <a:ext cx="6481763" cy="556022"/>
          </a:xfrm>
          <a:noFill/>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22</a:t>
            </a:fld>
            <a:endParaRPr lang="en-US" altLang="en-US">
              <a:solidFill>
                <a:srgbClr val="000066"/>
              </a:solidFill>
            </a:endParaRPr>
          </a:p>
        </p:txBody>
      </p:sp>
    </p:spTree>
    <p:extLst>
      <p:ext uri="{BB962C8B-B14F-4D97-AF65-F5344CB8AC3E}">
        <p14:creationId xmlns:p14="http://schemas.microsoft.com/office/powerpoint/2010/main" val="21120817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7267">
                                            <p:txEl>
                                              <p:pRg st="0" end="0"/>
                                            </p:txEl>
                                          </p:spTgt>
                                        </p:tgtEl>
                                        <p:attrNameLst>
                                          <p:attrName>style.visibility</p:attrName>
                                        </p:attrNameLst>
                                      </p:cBhvr>
                                      <p:to>
                                        <p:strVal val="visible"/>
                                      </p:to>
                                    </p:set>
                                    <p:animEffect transition="in" filter="wipe(up)">
                                      <p:cBhvr>
                                        <p:cTn id="7" dur="1000"/>
                                        <p:tgtEl>
                                          <p:spTgt spid="41072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107267">
                                            <p:txEl>
                                              <p:pRg st="2" end="2"/>
                                            </p:txEl>
                                          </p:spTgt>
                                        </p:tgtEl>
                                        <p:attrNameLst>
                                          <p:attrName>style.visibility</p:attrName>
                                        </p:attrNameLst>
                                      </p:cBhvr>
                                      <p:to>
                                        <p:strVal val="visible"/>
                                      </p:to>
                                    </p:set>
                                    <p:animEffect transition="in" filter="wipe(left)">
                                      <p:cBhvr>
                                        <p:cTn id="12" dur="1000"/>
                                        <p:tgtEl>
                                          <p:spTgt spid="4107267">
                                            <p:txEl>
                                              <p:pRg st="2" end="2"/>
                                            </p:txEl>
                                          </p:spTgt>
                                        </p:tgtEl>
                                      </p:cBhvr>
                                    </p:animEffect>
                                  </p:childTnLst>
                                </p:cTn>
                              </p:par>
                            </p:childTnLst>
                          </p:cTn>
                        </p:par>
                        <p:par>
                          <p:cTn id="13" fill="hold" nodeType="afterGroup">
                            <p:stCondLst>
                              <p:cond delay="1000"/>
                            </p:stCondLst>
                            <p:childTnLst>
                              <p:par>
                                <p:cTn id="14" presetID="23" presetClass="entr" presetSubtype="16" fill="hold" nodeType="afterEffect">
                                  <p:stCondLst>
                                    <p:cond delay="0"/>
                                  </p:stCondLst>
                                  <p:childTnLst>
                                    <p:set>
                                      <p:cBhvr>
                                        <p:cTn id="15" dur="1" fill="hold">
                                          <p:stCondLst>
                                            <p:cond delay="0"/>
                                          </p:stCondLst>
                                        </p:cTn>
                                        <p:tgtEl>
                                          <p:spTgt spid="10250"/>
                                        </p:tgtEl>
                                        <p:attrNameLst>
                                          <p:attrName>style.visibility</p:attrName>
                                        </p:attrNameLst>
                                      </p:cBhvr>
                                      <p:to>
                                        <p:strVal val="visible"/>
                                      </p:to>
                                    </p:set>
                                    <p:anim calcmode="lin" valueType="num">
                                      <p:cBhvr>
                                        <p:cTn id="16" dur="1000" fill="hold"/>
                                        <p:tgtEl>
                                          <p:spTgt spid="10250"/>
                                        </p:tgtEl>
                                        <p:attrNameLst>
                                          <p:attrName>ppt_w</p:attrName>
                                        </p:attrNameLst>
                                      </p:cBhvr>
                                      <p:tavLst>
                                        <p:tav tm="0">
                                          <p:val>
                                            <p:fltVal val="0"/>
                                          </p:val>
                                        </p:tav>
                                        <p:tav tm="100000">
                                          <p:val>
                                            <p:strVal val="#ppt_w"/>
                                          </p:val>
                                        </p:tav>
                                      </p:tavLst>
                                    </p:anim>
                                    <p:anim calcmode="lin" valueType="num">
                                      <p:cBhvr>
                                        <p:cTn id="17" dur="1000" fill="hold"/>
                                        <p:tgtEl>
                                          <p:spTgt spid="10250"/>
                                        </p:tgtEl>
                                        <p:attrNameLst>
                                          <p:attrName>ppt_h</p:attrName>
                                        </p:attrNameLst>
                                      </p:cBhvr>
                                      <p:tavLst>
                                        <p:tav tm="0">
                                          <p:val>
                                            <p:fltVal val="0"/>
                                          </p:val>
                                        </p:tav>
                                        <p:tav tm="100000">
                                          <p:val>
                                            <p:strVal val="#ppt_h"/>
                                          </p:val>
                                        </p:tav>
                                      </p:tavLst>
                                    </p:anim>
                                  </p:childTnLst>
                                </p:cTn>
                              </p:par>
                            </p:childTnLst>
                          </p:cTn>
                        </p:par>
                        <p:par>
                          <p:cTn id="18" fill="hold" nodeType="afterGroup">
                            <p:stCondLst>
                              <p:cond delay="2000"/>
                            </p:stCondLst>
                            <p:childTnLst>
                              <p:par>
                                <p:cTn id="19" presetID="52" presetClass="entr" presetSubtype="0" fill="hold" grpId="0" nodeType="afterEffect">
                                  <p:stCondLst>
                                    <p:cond delay="0"/>
                                  </p:stCondLst>
                                  <p:childTnLst>
                                    <p:set>
                                      <p:cBhvr>
                                        <p:cTn id="20" dur="1" fill="hold">
                                          <p:stCondLst>
                                            <p:cond delay="0"/>
                                          </p:stCondLst>
                                        </p:cTn>
                                        <p:tgtEl>
                                          <p:spTgt spid="4107270"/>
                                        </p:tgtEl>
                                        <p:attrNameLst>
                                          <p:attrName>style.visibility</p:attrName>
                                        </p:attrNameLst>
                                      </p:cBhvr>
                                      <p:to>
                                        <p:strVal val="visible"/>
                                      </p:to>
                                    </p:set>
                                    <p:animScale>
                                      <p:cBhvr>
                                        <p:cTn id="21" dur="2000" decel="50000" fill="hold">
                                          <p:stCondLst>
                                            <p:cond delay="0"/>
                                          </p:stCondLst>
                                        </p:cTn>
                                        <p:tgtEl>
                                          <p:spTgt spid="41072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2000" decel="50000" fill="hold">
                                          <p:stCondLst>
                                            <p:cond delay="0"/>
                                          </p:stCondLst>
                                        </p:cTn>
                                        <p:tgtEl>
                                          <p:spTgt spid="4107270"/>
                                        </p:tgtEl>
                                        <p:attrNameLst>
                                          <p:attrName>ppt_x</p:attrName>
                                          <p:attrName>ppt_y</p:attrName>
                                        </p:attrNameLst>
                                      </p:cBhvr>
                                    </p:animMotion>
                                    <p:animEffect transition="in" filter="fade">
                                      <p:cBhvr>
                                        <p:cTn id="23" dur="2000"/>
                                        <p:tgtEl>
                                          <p:spTgt spid="4107270"/>
                                        </p:tgtEl>
                                      </p:cBhvr>
                                    </p:animEffect>
                                  </p:childTnLst>
                                </p:cTn>
                              </p:par>
                            </p:childTnLst>
                          </p:cTn>
                        </p:par>
                        <p:par>
                          <p:cTn id="24" fill="hold" nodeType="afterGroup">
                            <p:stCondLst>
                              <p:cond delay="4000"/>
                            </p:stCondLst>
                            <p:childTnLst>
                              <p:par>
                                <p:cTn id="25" presetID="52" presetClass="entr" presetSubtype="0" fill="hold" grpId="0" nodeType="afterEffect">
                                  <p:stCondLst>
                                    <p:cond delay="0"/>
                                  </p:stCondLst>
                                  <p:childTnLst>
                                    <p:set>
                                      <p:cBhvr>
                                        <p:cTn id="26" dur="1" fill="hold">
                                          <p:stCondLst>
                                            <p:cond delay="0"/>
                                          </p:stCondLst>
                                        </p:cTn>
                                        <p:tgtEl>
                                          <p:spTgt spid="4107271"/>
                                        </p:tgtEl>
                                        <p:attrNameLst>
                                          <p:attrName>style.visibility</p:attrName>
                                        </p:attrNameLst>
                                      </p:cBhvr>
                                      <p:to>
                                        <p:strVal val="visible"/>
                                      </p:to>
                                    </p:set>
                                    <p:animScale>
                                      <p:cBhvr>
                                        <p:cTn id="27" dur="1000" decel="50000" fill="hold">
                                          <p:stCondLst>
                                            <p:cond delay="0"/>
                                          </p:stCondLst>
                                        </p:cTn>
                                        <p:tgtEl>
                                          <p:spTgt spid="41072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107271"/>
                                        </p:tgtEl>
                                        <p:attrNameLst>
                                          <p:attrName>ppt_x</p:attrName>
                                          <p:attrName>ppt_y</p:attrName>
                                        </p:attrNameLst>
                                      </p:cBhvr>
                                    </p:animMotion>
                                    <p:animEffect transition="in" filter="fade">
                                      <p:cBhvr>
                                        <p:cTn id="29" dur="1000"/>
                                        <p:tgtEl>
                                          <p:spTgt spid="4107271"/>
                                        </p:tgtEl>
                                      </p:cBhvr>
                                    </p:animEffect>
                                  </p:childTnLst>
                                </p:cTn>
                              </p:par>
                            </p:childTnLst>
                          </p:cTn>
                        </p:par>
                        <p:par>
                          <p:cTn id="30" fill="hold" nodeType="afterGroup">
                            <p:stCondLst>
                              <p:cond delay="5000"/>
                            </p:stCondLst>
                            <p:childTnLst>
                              <p:par>
                                <p:cTn id="31" presetID="2" presetClass="entr" presetSubtype="4" fill="hold" nodeType="afterEffect">
                                  <p:stCondLst>
                                    <p:cond delay="0"/>
                                  </p:stCondLst>
                                  <p:childTnLst>
                                    <p:set>
                                      <p:cBhvr>
                                        <p:cTn id="32" dur="1" fill="hold">
                                          <p:stCondLst>
                                            <p:cond delay="0"/>
                                          </p:stCondLst>
                                        </p:cTn>
                                        <p:tgtEl>
                                          <p:spTgt spid="4107269">
                                            <p:txEl>
                                              <p:pRg st="0" end="0"/>
                                            </p:txEl>
                                          </p:spTgt>
                                        </p:tgtEl>
                                        <p:attrNameLst>
                                          <p:attrName>style.visibility</p:attrName>
                                        </p:attrNameLst>
                                      </p:cBhvr>
                                      <p:to>
                                        <p:strVal val="visible"/>
                                      </p:to>
                                    </p:set>
                                    <p:anim calcmode="lin" valueType="num">
                                      <p:cBhvr additive="base">
                                        <p:cTn id="33" dur="1000" fill="hold"/>
                                        <p:tgtEl>
                                          <p:spTgt spid="4107269">
                                            <p:txEl>
                                              <p:pRg st="0" end="0"/>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410726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7270" grpId="0" animBg="1"/>
      <p:bldP spid="410727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a:t>Your New General Bands</a:t>
            </a:r>
          </a:p>
        </p:txBody>
      </p:sp>
      <p:sp>
        <p:nvSpPr>
          <p:cNvPr id="32771" name="Rectangle 3"/>
          <p:cNvSpPr>
            <a:spLocks noGrp="1" noChangeArrowheads="1"/>
          </p:cNvSpPr>
          <p:nvPr>
            <p:ph type="body" idx="1"/>
          </p:nvPr>
        </p:nvSpPr>
        <p:spPr>
          <a:xfrm>
            <a:off x="250826" y="1279923"/>
            <a:ext cx="3363912" cy="372189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buFont typeface="Wingdings" panose="05000000000000000000" pitchFamily="2" charset="2"/>
              <a:buChar char="Ø"/>
            </a:pPr>
            <a:r>
              <a:rPr lang="en-US" altLang="en-US" sz="1800">
                <a:latin typeface="Rockwell" panose="02060603020205020403" pitchFamily="18" charset="0"/>
              </a:rPr>
              <a:t>The frequency allocations of </a:t>
            </a:r>
            <a:r>
              <a:rPr lang="en-US" altLang="en-US" sz="1800" b="1">
                <a:latin typeface="Rockwell" panose="02060603020205020403" pitchFamily="18" charset="0"/>
              </a:rPr>
              <a:t>ITU region 2</a:t>
            </a:r>
            <a:r>
              <a:rPr lang="en-US" altLang="en-US" sz="1800">
                <a:latin typeface="Rockwell" panose="02060603020205020403" pitchFamily="18" charset="0"/>
              </a:rPr>
              <a:t> apply to radio amateurs operating in North and South America</a:t>
            </a:r>
            <a:r>
              <a:rPr lang="en-US" altLang="en-US" sz="1800"/>
              <a:t>.</a:t>
            </a:r>
            <a:r>
              <a:rPr lang="en-US" altLang="en-US" sz="750"/>
              <a:t>(G1E06)</a:t>
            </a:r>
          </a:p>
        </p:txBody>
      </p:sp>
      <p:pic>
        <p:nvPicPr>
          <p:cNvPr id="32784" name="Picture 16" descr="ITUzonesRegi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0686" y="1329158"/>
            <a:ext cx="4876204" cy="3623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85" name="Line 17"/>
          <p:cNvSpPr>
            <a:spLocks noChangeShapeType="1"/>
          </p:cNvSpPr>
          <p:nvPr/>
        </p:nvSpPr>
        <p:spPr bwMode="auto">
          <a:xfrm>
            <a:off x="3290292" y="2150270"/>
            <a:ext cx="1625404" cy="538023"/>
          </a:xfrm>
          <a:prstGeom prst="line">
            <a:avLst/>
          </a:prstGeom>
          <a:noFill/>
          <a:ln w="38100" cap="sq">
            <a:solidFill>
              <a:schemeClr val="accent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12" name="Line 17"/>
          <p:cNvSpPr>
            <a:spLocks noChangeShapeType="1"/>
          </p:cNvSpPr>
          <p:nvPr/>
        </p:nvSpPr>
        <p:spPr bwMode="auto">
          <a:xfrm>
            <a:off x="1932781" y="2407443"/>
            <a:ext cx="3582194" cy="870346"/>
          </a:xfrm>
          <a:prstGeom prst="line">
            <a:avLst/>
          </a:prstGeom>
          <a:noFill/>
          <a:ln w="38100" cap="sq">
            <a:solidFill>
              <a:schemeClr val="accent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13" name="Line 14"/>
          <p:cNvSpPr>
            <a:spLocks noChangeShapeType="1"/>
          </p:cNvSpPr>
          <p:nvPr/>
        </p:nvSpPr>
        <p:spPr bwMode="auto">
          <a:xfrm>
            <a:off x="2950369" y="2143125"/>
            <a:ext cx="532608" cy="7144"/>
          </a:xfrm>
          <a:prstGeom prst="line">
            <a:avLst/>
          </a:prstGeom>
          <a:noFill/>
          <a:ln w="38100" cap="sq">
            <a:solidFill>
              <a:schemeClr val="accent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14" name="Line 14"/>
          <p:cNvSpPr>
            <a:spLocks noChangeShapeType="1"/>
          </p:cNvSpPr>
          <p:nvPr/>
        </p:nvSpPr>
        <p:spPr bwMode="auto">
          <a:xfrm flipV="1">
            <a:off x="1070371" y="2407444"/>
            <a:ext cx="1472804" cy="2381"/>
          </a:xfrm>
          <a:prstGeom prst="line">
            <a:avLst/>
          </a:prstGeom>
          <a:noFill/>
          <a:ln w="38100" cap="sq">
            <a:solidFill>
              <a:schemeClr val="accent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2" name="TextBox 1"/>
          <p:cNvSpPr txBox="1"/>
          <p:nvPr/>
        </p:nvSpPr>
        <p:spPr>
          <a:xfrm>
            <a:off x="500063" y="3207406"/>
            <a:ext cx="2862658" cy="1200329"/>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1800"/>
              <a:t>Under FCC jurisdiction outside of ITU Region 2, frequency allocations </a:t>
            </a:r>
            <a:r>
              <a:rPr lang="en-US" sz="1800" b="1"/>
              <a:t>may differ</a:t>
            </a:r>
            <a:r>
              <a:rPr lang="en-US" sz="1800"/>
              <a:t>.  </a:t>
            </a:r>
            <a:r>
              <a:rPr lang="en-US" sz="750"/>
              <a:t>(G1A14)</a:t>
            </a:r>
            <a:endParaRPr lang="en-US" sz="1013"/>
          </a:p>
        </p:txBody>
      </p:sp>
      <p:sp>
        <p:nvSpPr>
          <p:cNvPr id="3" name="Slide Number Placeholder 2"/>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2D9831CD-44B6-4636-9E0E-E4A300BFB5F8}" type="slidenum">
              <a:rPr lang="en-US" altLang="en-US" smtClean="0">
                <a:solidFill>
                  <a:srgbClr val="000066"/>
                </a:solidFill>
              </a:rPr>
              <a:pPr/>
              <a:t>23</a:t>
            </a:fld>
            <a:endParaRPr lang="en-US" altLang="en-US">
              <a:solidFill>
                <a:srgbClr val="000066"/>
              </a:solidFill>
            </a:endParaRPr>
          </a:p>
        </p:txBody>
      </p:sp>
    </p:spTree>
    <p:extLst>
      <p:ext uri="{BB962C8B-B14F-4D97-AF65-F5344CB8AC3E}">
        <p14:creationId xmlns:p14="http://schemas.microsoft.com/office/powerpoint/2010/main" val="32404429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wipe(up)">
                                      <p:cBhvr>
                                        <p:cTn id="7" dur="1000"/>
                                        <p:tgtEl>
                                          <p:spTgt spid="32771">
                                            <p:txEl>
                                              <p:pRg st="0" end="0"/>
                                            </p:txEl>
                                          </p:spTgt>
                                        </p:tgtEl>
                                      </p:cBhvr>
                                    </p:animEffect>
                                  </p:childTnLst>
                                </p:cTn>
                              </p:par>
                            </p:childTnLst>
                          </p:cTn>
                        </p:par>
                        <p:par>
                          <p:cTn id="8" fill="hold" nodeType="afterGroup">
                            <p:stCondLst>
                              <p:cond delay="1000"/>
                            </p:stCondLst>
                            <p:childTnLst>
                              <p:par>
                                <p:cTn id="9" presetID="2" presetClass="entr" presetSubtype="2" fill="hold" nodeType="afterEffect">
                                  <p:stCondLst>
                                    <p:cond delay="0"/>
                                  </p:stCondLst>
                                  <p:childTnLst>
                                    <p:set>
                                      <p:cBhvr>
                                        <p:cTn id="10" dur="1" fill="hold">
                                          <p:stCondLst>
                                            <p:cond delay="0"/>
                                          </p:stCondLst>
                                        </p:cTn>
                                        <p:tgtEl>
                                          <p:spTgt spid="32784"/>
                                        </p:tgtEl>
                                        <p:attrNameLst>
                                          <p:attrName>style.visibility</p:attrName>
                                        </p:attrNameLst>
                                      </p:cBhvr>
                                      <p:to>
                                        <p:strVal val="visible"/>
                                      </p:to>
                                    </p:set>
                                    <p:anim calcmode="lin" valueType="num">
                                      <p:cBhvr additive="base">
                                        <p:cTn id="11" dur="2000" fill="hold"/>
                                        <p:tgtEl>
                                          <p:spTgt spid="32784"/>
                                        </p:tgtEl>
                                        <p:attrNameLst>
                                          <p:attrName>ppt_x</p:attrName>
                                        </p:attrNameLst>
                                      </p:cBhvr>
                                      <p:tavLst>
                                        <p:tav tm="0">
                                          <p:val>
                                            <p:strVal val="1+#ppt_w/2"/>
                                          </p:val>
                                        </p:tav>
                                        <p:tav tm="100000">
                                          <p:val>
                                            <p:strVal val="#ppt_x"/>
                                          </p:val>
                                        </p:tav>
                                      </p:tavLst>
                                    </p:anim>
                                    <p:anim calcmode="lin" valueType="num">
                                      <p:cBhvr additive="base">
                                        <p:cTn id="12" dur="2000" fill="hold"/>
                                        <p:tgtEl>
                                          <p:spTgt spid="32784"/>
                                        </p:tgtEl>
                                        <p:attrNameLst>
                                          <p:attrName>ppt_y</p:attrName>
                                        </p:attrNameLst>
                                      </p:cBhvr>
                                      <p:tavLst>
                                        <p:tav tm="0">
                                          <p:val>
                                            <p:strVal val="#ppt_y"/>
                                          </p:val>
                                        </p:tav>
                                        <p:tav tm="100000">
                                          <p:val>
                                            <p:strVal val="#ppt_y"/>
                                          </p:val>
                                        </p:tav>
                                      </p:tavLst>
                                    </p:anim>
                                  </p:childTnLst>
                                </p:cTn>
                              </p:par>
                            </p:childTnLst>
                          </p:cTn>
                        </p:par>
                        <p:par>
                          <p:cTn id="13" fill="hold">
                            <p:stCondLst>
                              <p:cond delay="300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350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4000"/>
                            </p:stCondLst>
                            <p:childTnLst>
                              <p:par>
                                <p:cTn id="22" presetID="22" presetClass="entr" presetSubtype="1" fill="hold" grpId="0" nodeType="afterEffect">
                                  <p:stCondLst>
                                    <p:cond delay="0"/>
                                  </p:stCondLst>
                                  <p:childTnLst>
                                    <p:set>
                                      <p:cBhvr>
                                        <p:cTn id="23" dur="1" fill="hold">
                                          <p:stCondLst>
                                            <p:cond delay="0"/>
                                          </p:stCondLst>
                                        </p:cTn>
                                        <p:tgtEl>
                                          <p:spTgt spid="32785"/>
                                        </p:tgtEl>
                                        <p:attrNameLst>
                                          <p:attrName>style.visibility</p:attrName>
                                        </p:attrNameLst>
                                      </p:cBhvr>
                                      <p:to>
                                        <p:strVal val="visible"/>
                                      </p:to>
                                    </p:set>
                                    <p:animEffect transition="in" filter="wipe(up)">
                                      <p:cBhvr>
                                        <p:cTn id="24" dur="500"/>
                                        <p:tgtEl>
                                          <p:spTgt spid="32785"/>
                                        </p:tgtEl>
                                      </p:cBhvr>
                                    </p:animEffect>
                                  </p:childTnLst>
                                </p:cTn>
                              </p:par>
                            </p:childTnLst>
                          </p:cTn>
                        </p:par>
                        <p:par>
                          <p:cTn id="25" fill="hold">
                            <p:stCondLst>
                              <p:cond delay="4500"/>
                            </p:stCondLst>
                            <p:childTnLst>
                              <p:par>
                                <p:cTn id="26" presetID="22" presetClass="entr" presetSubtype="1"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
                                            <p:txEl>
                                              <p:pRg st="0" end="0"/>
                                            </p:txEl>
                                          </p:spTgt>
                                        </p:tgtEl>
                                        <p:attrNameLst>
                                          <p:attrName>style.visibility</p:attrName>
                                        </p:attrNameLst>
                                      </p:cBhvr>
                                      <p:to>
                                        <p:strVal val="visible"/>
                                      </p:to>
                                    </p:set>
                                    <p:anim calcmode="lin" valueType="num">
                                      <p:cBhvr additive="base">
                                        <p:cTn id="3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5" grpId="0" animBg="1"/>
      <p:bldP spid="12" grpId="0" animBg="1"/>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idx="4294967295"/>
          </p:nvPr>
        </p:nvSpPr>
        <p:spPr>
          <a:xfrm>
            <a:off x="1316831" y="267891"/>
            <a:ext cx="6481763" cy="65127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08291" name="Rectangle 3"/>
          <p:cNvSpPr>
            <a:spLocks noGrp="1" noChangeArrowheads="1"/>
          </p:cNvSpPr>
          <p:nvPr>
            <p:ph type="body" idx="4294967295"/>
          </p:nvPr>
        </p:nvSpPr>
        <p:spPr>
          <a:xfrm>
            <a:off x="742349" y="763793"/>
            <a:ext cx="7635240" cy="2137555"/>
          </a:xfrm>
        </p:spPr>
        <p:txBody>
          <a:bodyPr>
            <a:normAutofit fontScale="55000" lnSpcReduction="2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ts val="1650"/>
              </a:lnSpc>
              <a:buFont typeface="Wingdings" panose="05000000000000000000" pitchFamily="2" charset="2"/>
              <a:buChar char="Ø"/>
            </a:pPr>
            <a:r>
              <a:rPr lang="en-US" altLang="en-US" sz="2300" b="1" dirty="0"/>
              <a:t>60-meters</a:t>
            </a:r>
            <a:r>
              <a:rPr lang="en-US" altLang="en-US" sz="2300" dirty="0"/>
              <a:t> is the only band with restricted communications on </a:t>
            </a:r>
            <a:r>
              <a:rPr lang="en-US" altLang="en-US" sz="2300" b="1" dirty="0"/>
              <a:t>specific channels</a:t>
            </a:r>
            <a:r>
              <a:rPr lang="en-US" altLang="en-US" sz="2300" dirty="0"/>
              <a:t> rather than frequency ranges.</a:t>
            </a:r>
            <a:r>
              <a:rPr lang="en-US" altLang="en-US" sz="2300" b="1" dirty="0"/>
              <a:t> (</a:t>
            </a:r>
            <a:r>
              <a:rPr lang="en-US" altLang="en-US" sz="2300" dirty="0"/>
              <a:t>G1A04)</a:t>
            </a:r>
            <a:endParaRPr lang="en-US" altLang="en-US" sz="2300" b="1" dirty="0"/>
          </a:p>
          <a:p>
            <a:pPr marL="285750" indent="-285750" eaLnBrk="1" hangingPunct="1">
              <a:buFont typeface="Wingdings" panose="05000000000000000000" pitchFamily="2" charset="2"/>
              <a:buChar char="Ø"/>
            </a:pPr>
            <a:endParaRPr lang="en-US" altLang="en-US" sz="2300" b="1" dirty="0"/>
          </a:p>
          <a:p>
            <a:pPr marL="628650" lvl="1" indent="-285750" eaLnBrk="1" hangingPunct="1">
              <a:buNone/>
            </a:pPr>
            <a:r>
              <a:rPr lang="en-US" altLang="en-US" dirty="0">
                <a:solidFill>
                  <a:srgbClr val="FF0000"/>
                </a:solidFill>
              </a:rPr>
              <a:t>	</a:t>
            </a:r>
          </a:p>
          <a:p>
            <a:pPr marL="628650" lvl="1" indent="-285750" eaLnBrk="1" hangingPunct="1">
              <a:buNone/>
            </a:pPr>
            <a:endParaRPr lang="en-US" altLang="en-US" dirty="0">
              <a:solidFill>
                <a:srgbClr val="FF0000"/>
              </a:solidFill>
            </a:endParaRPr>
          </a:p>
          <a:p>
            <a:pPr marL="628650" lvl="1" indent="-285750" eaLnBrk="1" hangingPunct="1">
              <a:buNone/>
            </a:pPr>
            <a:endParaRPr lang="en-US" altLang="en-US" dirty="0">
              <a:solidFill>
                <a:srgbClr val="FF0000"/>
              </a:solidFill>
            </a:endParaRPr>
          </a:p>
          <a:p>
            <a:pPr marL="628650" lvl="1" indent="-285750" eaLnBrk="1" hangingPunct="1">
              <a:buNone/>
            </a:pPr>
            <a:endParaRPr lang="en-US" altLang="en-US" dirty="0">
              <a:solidFill>
                <a:srgbClr val="FF0000"/>
              </a:solidFill>
            </a:endParaRPr>
          </a:p>
          <a:p>
            <a:pPr marL="628650" lvl="1" indent="-285750" eaLnBrk="1" hangingPunct="1">
              <a:buNone/>
            </a:pPr>
            <a:endParaRPr lang="en-US" altLang="en-US" dirty="0">
              <a:solidFill>
                <a:srgbClr val="FF0000"/>
              </a:solidFill>
            </a:endParaRPr>
          </a:p>
          <a:p>
            <a:pPr marL="628650" lvl="1" indent="-285750" eaLnBrk="1" hangingPunct="1">
              <a:buNone/>
            </a:pPr>
            <a:endParaRPr lang="en-US" altLang="en-US" dirty="0">
              <a:solidFill>
                <a:srgbClr val="FF0000"/>
              </a:solidFill>
            </a:endParaRPr>
          </a:p>
          <a:p>
            <a:pPr marL="628650" lvl="1" indent="-285750" eaLnBrk="1" hangingPunct="1">
              <a:buNone/>
            </a:pPr>
            <a:endParaRPr lang="en-US" altLang="en-US" dirty="0">
              <a:solidFill>
                <a:srgbClr val="FF0000"/>
              </a:solidFill>
            </a:endParaRPr>
          </a:p>
          <a:p>
            <a:pPr marL="628650" lvl="1" indent="-285750" eaLnBrk="1" hangingPunct="1">
              <a:buNone/>
            </a:pPr>
            <a:endParaRPr lang="en-US" altLang="en-US" dirty="0">
              <a:solidFill>
                <a:srgbClr val="FF0000"/>
              </a:solidFill>
            </a:endParaRPr>
          </a:p>
          <a:p>
            <a:pPr marL="628650" lvl="1" indent="-285750" eaLnBrk="1" hangingPunct="1">
              <a:buNone/>
            </a:pPr>
            <a:endParaRPr lang="en-US" altLang="en-US" dirty="0">
              <a:solidFill>
                <a:srgbClr val="FF0000"/>
              </a:solidFill>
            </a:endParaRPr>
          </a:p>
          <a:p>
            <a:pPr marL="628650" lvl="1" indent="-285750" eaLnBrk="1" hangingPunct="1">
              <a:buNone/>
            </a:pPr>
            <a:r>
              <a:rPr lang="en-US" altLang="en-US" sz="1200" dirty="0">
                <a:solidFill>
                  <a:srgbClr val="FF0000"/>
                </a:solidFill>
              </a:rPr>
              <a:t>	Five discreet, upper sideband voice channels</a:t>
            </a:r>
          </a:p>
          <a:p>
            <a:pPr marL="628650" lvl="1" indent="-285750" eaLnBrk="1" hangingPunct="1">
              <a:buNone/>
            </a:pPr>
            <a:r>
              <a:rPr lang="en-US" altLang="en-US" sz="1200" dirty="0">
                <a:solidFill>
                  <a:srgbClr val="FF0000"/>
                </a:solidFill>
              </a:rPr>
              <a:t>	No Morse code and no data transmissions</a:t>
            </a:r>
          </a:p>
        </p:txBody>
      </p:sp>
      <p:pic>
        <p:nvPicPr>
          <p:cNvPr id="9224" name="Picture 8" descr="60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2233" y="1330914"/>
            <a:ext cx="6076950" cy="202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24</a:t>
            </a:fld>
            <a:endParaRPr lang="en-US" altLang="en-US">
              <a:solidFill>
                <a:srgbClr val="000066"/>
              </a:solidFill>
            </a:endParaRPr>
          </a:p>
        </p:txBody>
      </p:sp>
      <p:sp>
        <p:nvSpPr>
          <p:cNvPr id="6" name="TextBox 5"/>
          <p:cNvSpPr txBox="1"/>
          <p:nvPr/>
        </p:nvSpPr>
        <p:spPr>
          <a:xfrm>
            <a:off x="3832281" y="3373366"/>
            <a:ext cx="641059" cy="334835"/>
          </a:xfrm>
          <a:prstGeom prst="rect">
            <a:avLst/>
          </a:prstGeom>
          <a:solidFill>
            <a:schemeClr val="accent1"/>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88"/>
              <a:t>5357.0 kHz</a:t>
            </a:r>
          </a:p>
        </p:txBody>
      </p:sp>
      <p:sp>
        <p:nvSpPr>
          <p:cNvPr id="4" name="TextBox 3"/>
          <p:cNvSpPr txBox="1"/>
          <p:nvPr/>
        </p:nvSpPr>
        <p:spPr>
          <a:xfrm>
            <a:off x="4555417" y="3362811"/>
            <a:ext cx="678059" cy="334835"/>
          </a:xfrm>
          <a:prstGeom prst="rect">
            <a:avLst/>
          </a:prstGeom>
          <a:solidFill>
            <a:srgbClr val="FF0000"/>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88"/>
              <a:t>5371.5 kHz</a:t>
            </a:r>
          </a:p>
        </p:txBody>
      </p:sp>
      <p:sp>
        <p:nvSpPr>
          <p:cNvPr id="9" name="TextBox 8"/>
          <p:cNvSpPr txBox="1"/>
          <p:nvPr/>
        </p:nvSpPr>
        <p:spPr>
          <a:xfrm>
            <a:off x="2499463" y="3373366"/>
            <a:ext cx="641222" cy="323165"/>
          </a:xfrm>
          <a:prstGeom prst="rect">
            <a:avLst/>
          </a:prstGeom>
          <a:solidFill>
            <a:srgbClr val="FF0000"/>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50"/>
              <a:t>5346.5 kHz</a:t>
            </a:r>
          </a:p>
        </p:txBody>
      </p:sp>
      <p:sp>
        <p:nvSpPr>
          <p:cNvPr id="10" name="TextBox 9"/>
          <p:cNvSpPr txBox="1"/>
          <p:nvPr/>
        </p:nvSpPr>
        <p:spPr>
          <a:xfrm>
            <a:off x="1424666" y="3385036"/>
            <a:ext cx="627017" cy="323165"/>
          </a:xfrm>
          <a:prstGeom prst="rect">
            <a:avLst/>
          </a:prstGeom>
          <a:solidFill>
            <a:srgbClr val="FF0000"/>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50"/>
              <a:t>5330.5 kHz</a:t>
            </a:r>
          </a:p>
        </p:txBody>
      </p:sp>
      <p:sp>
        <p:nvSpPr>
          <p:cNvPr id="12" name="TextBox 11"/>
          <p:cNvSpPr txBox="1"/>
          <p:nvPr/>
        </p:nvSpPr>
        <p:spPr>
          <a:xfrm>
            <a:off x="6770259" y="3350479"/>
            <a:ext cx="633549" cy="323165"/>
          </a:xfrm>
          <a:prstGeom prst="rect">
            <a:avLst/>
          </a:prstGeom>
          <a:solidFill>
            <a:srgbClr val="FF0000"/>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50"/>
              <a:t>5403.5 kHz</a:t>
            </a:r>
          </a:p>
        </p:txBody>
      </p:sp>
    </p:spTree>
    <p:extLst>
      <p:ext uri="{BB962C8B-B14F-4D97-AF65-F5344CB8AC3E}">
        <p14:creationId xmlns:p14="http://schemas.microsoft.com/office/powerpoint/2010/main" val="33738728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8291">
                                            <p:txEl>
                                              <p:pRg st="0" end="0"/>
                                            </p:txEl>
                                          </p:spTgt>
                                        </p:tgtEl>
                                        <p:attrNameLst>
                                          <p:attrName>style.visibility</p:attrName>
                                        </p:attrNameLst>
                                      </p:cBhvr>
                                      <p:to>
                                        <p:strVal val="visible"/>
                                      </p:to>
                                    </p:set>
                                    <p:animEffect transition="in" filter="wipe(up)">
                                      <p:cBhvr>
                                        <p:cTn id="7" dur="1000"/>
                                        <p:tgtEl>
                                          <p:spTgt spid="4108291">
                                            <p:txEl>
                                              <p:pRg st="0" end="0"/>
                                            </p:txEl>
                                          </p:spTgt>
                                        </p:tgtEl>
                                      </p:cBhvr>
                                    </p:animEffect>
                                  </p:childTnLst>
                                </p:cTn>
                              </p:par>
                            </p:childTnLst>
                          </p:cTn>
                        </p:par>
                      </p:childTnLst>
                    </p:cTn>
                  </p:par>
                  <p:par>
                    <p:cTn id="8" fill="hold">
                      <p:stCondLst>
                        <p:cond delay="indefinite"/>
                      </p:stCondLst>
                      <p:childTnLst>
                        <p:par>
                          <p:cTn id="9" fill="hold" nodeType="afterGroup">
                            <p:stCondLst>
                              <p:cond delay="0"/>
                            </p:stCondLst>
                            <p:childTnLst>
                              <p:par>
                                <p:cTn id="10" presetID="1" presetClass="entr" presetSubtype="0" fill="hold" nodeType="clickEffect">
                                  <p:stCondLst>
                                    <p:cond delay="0"/>
                                  </p:stCondLst>
                                  <p:childTnLst>
                                    <p:set>
                                      <p:cBhvr>
                                        <p:cTn id="11" dur="1" fill="hold">
                                          <p:stCondLst>
                                            <p:cond delay="0"/>
                                          </p:stCondLst>
                                        </p:cTn>
                                        <p:tgtEl>
                                          <p:spTgt spid="9224"/>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4108291">
                                            <p:txEl>
                                              <p:pRg st="11" end="11"/>
                                            </p:txEl>
                                          </p:spTgt>
                                        </p:tgtEl>
                                        <p:attrNameLst>
                                          <p:attrName>style.visibility</p:attrName>
                                        </p:attrNameLst>
                                      </p:cBhvr>
                                      <p:to>
                                        <p:strVal val="visible"/>
                                      </p:to>
                                    </p:set>
                                    <p:animEffect transition="in" filter="wipe(left)">
                                      <p:cBhvr>
                                        <p:cTn id="26" dur="1000"/>
                                        <p:tgtEl>
                                          <p:spTgt spid="4108291">
                                            <p:txEl>
                                              <p:pRg st="11" end="1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4108291">
                                            <p:txEl>
                                              <p:pRg st="12" end="12"/>
                                            </p:txEl>
                                          </p:spTgt>
                                        </p:tgtEl>
                                        <p:attrNameLst>
                                          <p:attrName>style.visibility</p:attrName>
                                        </p:attrNameLst>
                                      </p:cBhvr>
                                      <p:to>
                                        <p:strVal val="visible"/>
                                      </p:to>
                                    </p:set>
                                    <p:animEffect transition="in" filter="wipe(down)">
                                      <p:cBhvr>
                                        <p:cTn id="31" dur="1000"/>
                                        <p:tgtEl>
                                          <p:spTgt spid="4108291">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9" grpId="0" animBg="1"/>
      <p:bldP spid="10"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a:t>Your New General Bands</a:t>
            </a:r>
          </a:p>
        </p:txBody>
      </p:sp>
      <p:sp>
        <p:nvSpPr>
          <p:cNvPr id="33795" name="Rectangle 3"/>
          <p:cNvSpPr>
            <a:spLocks noGrp="1" noChangeArrowheads="1"/>
          </p:cNvSpPr>
          <p:nvPr>
            <p:ph type="body" idx="1"/>
          </p:nvPr>
        </p:nvSpPr>
        <p:spPr/>
        <p:txBody>
          <a:bodyPr>
            <a:normAutofit lnSpcReduction="1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ts val="1950"/>
              </a:lnSpc>
              <a:buFont typeface="Wingdings" panose="05000000000000000000" pitchFamily="2" charset="2"/>
              <a:buChar char="Ø"/>
            </a:pPr>
            <a:r>
              <a:rPr lang="en-US" altLang="en-US" sz="1800" b="1"/>
              <a:t>2.8 kHz </a:t>
            </a:r>
            <a:r>
              <a:rPr lang="en-US" altLang="en-US" sz="1800"/>
              <a:t>is the </a:t>
            </a:r>
            <a:r>
              <a:rPr lang="en-US" altLang="en-US" sz="1800" b="1"/>
              <a:t>maximum bandwidth</a:t>
            </a:r>
            <a:r>
              <a:rPr lang="en-US" altLang="en-US" sz="1800"/>
              <a:t> permitted by FCC rules for Amateur Radio stations transmitting on USB frequencies in the </a:t>
            </a:r>
            <a:r>
              <a:rPr lang="en-US" altLang="en-US" sz="1800" b="1"/>
              <a:t>60-meter band</a:t>
            </a:r>
            <a:r>
              <a:rPr lang="en-US" altLang="en-US" sz="1800"/>
              <a:t>. </a:t>
            </a:r>
            <a:r>
              <a:rPr lang="en-US" altLang="en-US" sz="750"/>
              <a:t>(G1C03)</a:t>
            </a:r>
          </a:p>
          <a:p>
            <a:pPr lvl="2"/>
            <a:r>
              <a:rPr lang="en-US" altLang="en-US" sz="1050">
                <a:solidFill>
                  <a:srgbClr val="FF0000"/>
                </a:solidFill>
                <a:latin typeface="Rockwell" panose="02060603020205020403" pitchFamily="18" charset="0"/>
              </a:rPr>
              <a:t>Only Upper Sideband</a:t>
            </a:r>
          </a:p>
          <a:p>
            <a:pPr lvl="2">
              <a:buClr>
                <a:srgbClr val="FF0000"/>
              </a:buClr>
              <a:buFont typeface="Arial" panose="020B0604020202020204" pitchFamily="34" charset="0"/>
              <a:buChar char="•"/>
            </a:pPr>
            <a:r>
              <a:rPr lang="en-US" altLang="en-US" sz="1200">
                <a:solidFill>
                  <a:srgbClr val="FF0000"/>
                </a:solidFill>
                <a:latin typeface="Rockwell" panose="02060603020205020403" pitchFamily="18" charset="0"/>
              </a:rPr>
              <a:t>Turn off speech processor to prevent exceeding 2.8 kHz</a:t>
            </a:r>
          </a:p>
          <a:p>
            <a:pPr lvl="2">
              <a:buClr>
                <a:srgbClr val="FF0000"/>
              </a:buClr>
              <a:buFont typeface="Arial" panose="020B0604020202020204" pitchFamily="34" charset="0"/>
              <a:buChar char="•"/>
            </a:pPr>
            <a:endParaRPr lang="en-US" altLang="en-US" sz="1200">
              <a:latin typeface="Rockwell" panose="02060603020205020403" pitchFamily="18" charset="0"/>
            </a:endParaRPr>
          </a:p>
          <a:p>
            <a:pPr>
              <a:lnSpc>
                <a:spcPts val="1950"/>
              </a:lnSpc>
              <a:buFont typeface="Wingdings" panose="05000000000000000000" pitchFamily="2" charset="2"/>
              <a:buChar char="Ø"/>
            </a:pPr>
            <a:r>
              <a:rPr lang="en-US" altLang="en-US" sz="1800"/>
              <a:t>The </a:t>
            </a:r>
            <a:r>
              <a:rPr lang="en-US" altLang="en-US" sz="1800" b="1"/>
              <a:t>maximum power</a:t>
            </a:r>
            <a:r>
              <a:rPr lang="en-US" altLang="en-US" sz="1800"/>
              <a:t> limit on the </a:t>
            </a:r>
            <a:r>
              <a:rPr lang="en-US" altLang="en-US" sz="1800" b="1"/>
              <a:t>60-meter band</a:t>
            </a:r>
            <a:r>
              <a:rPr lang="en-US" altLang="en-US" sz="1800"/>
              <a:t> is </a:t>
            </a:r>
            <a:r>
              <a:rPr lang="en-US" altLang="en-US" sz="1800" b="1">
                <a:solidFill>
                  <a:schemeClr val="accent2"/>
                </a:solidFill>
              </a:rPr>
              <a:t>ERP of 100 watts PEP with respect to a dipole</a:t>
            </a:r>
            <a:r>
              <a:rPr lang="en-US" altLang="en-US"/>
              <a:t>.  </a:t>
            </a:r>
            <a:r>
              <a:rPr lang="en-US" altLang="en-US" sz="750"/>
              <a:t>(G1C14)</a:t>
            </a:r>
            <a:endParaRPr lang="en-US" altLang="en-US" sz="750">
              <a:solidFill>
                <a:srgbClr val="FF0000"/>
              </a:solidFill>
            </a:endParaRPr>
          </a:p>
          <a:p>
            <a:pPr lvl="2">
              <a:lnSpc>
                <a:spcPts val="1950"/>
              </a:lnSpc>
              <a:buClr>
                <a:srgbClr val="FF0000"/>
              </a:buClr>
              <a:buFont typeface="Arial" panose="020B0604020202020204" pitchFamily="34" charset="0"/>
              <a:buChar char="•"/>
            </a:pPr>
            <a:r>
              <a:rPr lang="en-US" altLang="en-US" sz="1200">
                <a:solidFill>
                  <a:srgbClr val="FF0000"/>
                </a:solidFill>
              </a:rPr>
              <a:t>Limitations on effective radiated power (ERP) rather than transmitter power.</a:t>
            </a:r>
          </a:p>
          <a:p>
            <a:pPr lvl="2">
              <a:lnSpc>
                <a:spcPts val="1950"/>
              </a:lnSpc>
              <a:buClr>
                <a:srgbClr val="FF0000"/>
              </a:buClr>
              <a:buFont typeface="Arial" panose="020B0604020202020204" pitchFamily="34" charset="0"/>
              <a:buChar char="•"/>
            </a:pPr>
            <a:endParaRPr lang="en-US" altLang="en-US">
              <a:solidFill>
                <a:srgbClr val="FF0000"/>
              </a:solidFill>
            </a:endParaRPr>
          </a:p>
          <a:p>
            <a:pPr>
              <a:lnSpc>
                <a:spcPts val="1950"/>
              </a:lnSpc>
              <a:buFont typeface="Wingdings" panose="05000000000000000000" pitchFamily="2" charset="2"/>
              <a:buChar char="Ø"/>
            </a:pPr>
            <a:r>
              <a:rPr lang="en-US" altLang="en-US" sz="1800"/>
              <a:t>FCC rules </a:t>
            </a:r>
            <a:r>
              <a:rPr lang="en-US" altLang="en-US" sz="1800" b="1"/>
              <a:t>require records</a:t>
            </a:r>
            <a:r>
              <a:rPr lang="en-US" altLang="en-US" sz="1800"/>
              <a:t> be kept of the gain of your antenna on the 60-meter band if your antenna is </a:t>
            </a:r>
            <a:r>
              <a:rPr lang="en-US" altLang="en-US" sz="1800" b="1">
                <a:solidFill>
                  <a:schemeClr val="accent2"/>
                </a:solidFill>
              </a:rPr>
              <a:t>other than a dipole</a:t>
            </a:r>
            <a:r>
              <a:rPr lang="en-US" altLang="en-US" sz="1800"/>
              <a:t>. </a:t>
            </a:r>
            <a:r>
              <a:rPr lang="en-US" altLang="en-US" sz="750"/>
              <a:t>(G1C12)</a:t>
            </a:r>
            <a:endParaRPr lang="en-US" altLang="en-US" sz="1800"/>
          </a:p>
          <a:p>
            <a:pPr lvl="1"/>
            <a:r>
              <a:rPr lang="en-US" altLang="en-US" sz="1200">
                <a:solidFill>
                  <a:srgbClr val="FF0000"/>
                </a:solidFill>
              </a:rPr>
              <a:t>Dipole gain is zero;</a:t>
            </a:r>
            <a:r>
              <a:rPr lang="en-US" altLang="en-US" sz="1200"/>
              <a:t> </a:t>
            </a:r>
          </a:p>
          <a:p>
            <a:pPr lvl="1"/>
            <a:r>
              <a:rPr lang="en-US" altLang="en-US" sz="1200">
                <a:solidFill>
                  <a:srgbClr val="FF0000"/>
                </a:solidFill>
              </a:rPr>
              <a:t>Must not exceed 50 watts effective radiated power output.</a:t>
            </a:r>
          </a:p>
          <a:p>
            <a:pPr lvl="1"/>
            <a:r>
              <a:rPr lang="en-US" altLang="en-US" sz="1200">
                <a:solidFill>
                  <a:srgbClr val="FF0000"/>
                </a:solidFill>
              </a:rPr>
              <a:t>Notes kept in station logbook as permanent record</a:t>
            </a:r>
          </a:p>
          <a:p>
            <a:pPr lvl="1"/>
            <a:endParaRPr lang="en-US" altLang="en-US">
              <a:solidFill>
                <a:srgbClr val="FF0000"/>
              </a:solidFill>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2D9831CD-44B6-4636-9E0E-E4A300BFB5F8}" type="slidenum">
              <a:rPr lang="en-US" altLang="en-US" smtClean="0">
                <a:solidFill>
                  <a:srgbClr val="000066"/>
                </a:solidFill>
              </a:rPr>
              <a:pPr/>
              <a:t>25</a:t>
            </a:fld>
            <a:endParaRPr lang="en-US" altLang="en-US">
              <a:solidFill>
                <a:srgbClr val="000066"/>
              </a:solidFill>
            </a:endParaRPr>
          </a:p>
        </p:txBody>
      </p:sp>
    </p:spTree>
    <p:extLst>
      <p:ext uri="{BB962C8B-B14F-4D97-AF65-F5344CB8AC3E}">
        <p14:creationId xmlns:p14="http://schemas.microsoft.com/office/powerpoint/2010/main" val="21033050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wipe(up)">
                                      <p:cBhvr>
                                        <p:cTn id="7" dur="1000"/>
                                        <p:tgtEl>
                                          <p:spTgt spid="337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200"/>
                                  </p:stCondLst>
                                  <p:childTnLst>
                                    <p:set>
                                      <p:cBhvr>
                                        <p:cTn id="11" dur="1" fill="hold">
                                          <p:stCondLst>
                                            <p:cond delay="0"/>
                                          </p:stCondLst>
                                        </p:cTn>
                                        <p:tgtEl>
                                          <p:spTgt spid="33795">
                                            <p:txEl>
                                              <p:pRg st="1" end="1"/>
                                            </p:txEl>
                                          </p:spTgt>
                                        </p:tgtEl>
                                        <p:attrNameLst>
                                          <p:attrName>style.visibility</p:attrName>
                                        </p:attrNameLst>
                                      </p:cBhvr>
                                      <p:to>
                                        <p:strVal val="visible"/>
                                      </p:to>
                                    </p:set>
                                    <p:animEffect transition="in" filter="wipe(left)">
                                      <p:cBhvr>
                                        <p:cTn id="12" dur="1000"/>
                                        <p:tgtEl>
                                          <p:spTgt spid="337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3795">
                                            <p:txEl>
                                              <p:pRg st="2" end="2"/>
                                            </p:txEl>
                                          </p:spTgt>
                                        </p:tgtEl>
                                        <p:attrNameLst>
                                          <p:attrName>style.visibility</p:attrName>
                                        </p:attrNameLst>
                                      </p:cBhvr>
                                      <p:to>
                                        <p:strVal val="visible"/>
                                      </p:to>
                                    </p:set>
                                    <p:animEffect transition="in" filter="wipe(left)">
                                      <p:cBhvr>
                                        <p:cTn id="17" dur="1000"/>
                                        <p:tgtEl>
                                          <p:spTgt spid="337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3795">
                                            <p:txEl>
                                              <p:pRg st="4" end="4"/>
                                            </p:txEl>
                                          </p:spTgt>
                                        </p:tgtEl>
                                        <p:attrNameLst>
                                          <p:attrName>style.visibility</p:attrName>
                                        </p:attrNameLst>
                                      </p:cBhvr>
                                      <p:to>
                                        <p:strVal val="visible"/>
                                      </p:to>
                                    </p:set>
                                    <p:animEffect transition="in" filter="wipe(left)">
                                      <p:cBhvr>
                                        <p:cTn id="22" dur="1000"/>
                                        <p:tgtEl>
                                          <p:spTgt spid="3379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3795">
                                            <p:txEl>
                                              <p:pRg st="5" end="5"/>
                                            </p:txEl>
                                          </p:spTgt>
                                        </p:tgtEl>
                                        <p:attrNameLst>
                                          <p:attrName>style.visibility</p:attrName>
                                        </p:attrNameLst>
                                      </p:cBhvr>
                                      <p:to>
                                        <p:strVal val="visible"/>
                                      </p:to>
                                    </p:set>
                                    <p:animEffect transition="in" filter="wipe(left)">
                                      <p:cBhvr>
                                        <p:cTn id="27" dur="1000"/>
                                        <p:tgtEl>
                                          <p:spTgt spid="33795">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33795">
                                            <p:txEl>
                                              <p:pRg st="7" end="7"/>
                                            </p:txEl>
                                          </p:spTgt>
                                        </p:tgtEl>
                                        <p:attrNameLst>
                                          <p:attrName>style.visibility</p:attrName>
                                        </p:attrNameLst>
                                      </p:cBhvr>
                                      <p:to>
                                        <p:strVal val="visible"/>
                                      </p:to>
                                    </p:set>
                                    <p:animEffect transition="in" filter="wipe(left)">
                                      <p:cBhvr>
                                        <p:cTn id="32" dur="1000"/>
                                        <p:tgtEl>
                                          <p:spTgt spid="33795">
                                            <p:txEl>
                                              <p:pRg st="7" end="7"/>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33795">
                                            <p:txEl>
                                              <p:pRg st="8" end="8"/>
                                            </p:txEl>
                                          </p:spTgt>
                                        </p:tgtEl>
                                        <p:attrNameLst>
                                          <p:attrName>style.visibility</p:attrName>
                                        </p:attrNameLst>
                                      </p:cBhvr>
                                      <p:to>
                                        <p:strVal val="visible"/>
                                      </p:to>
                                    </p:set>
                                    <p:animEffect transition="in" filter="wipe(left)">
                                      <p:cBhvr>
                                        <p:cTn id="37" dur="1000"/>
                                        <p:tgtEl>
                                          <p:spTgt spid="33795">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33795">
                                            <p:txEl>
                                              <p:pRg st="9" end="9"/>
                                            </p:txEl>
                                          </p:spTgt>
                                        </p:tgtEl>
                                        <p:attrNameLst>
                                          <p:attrName>style.visibility</p:attrName>
                                        </p:attrNameLst>
                                      </p:cBhvr>
                                      <p:to>
                                        <p:strVal val="visible"/>
                                      </p:to>
                                    </p:set>
                                    <p:animEffect transition="in" filter="wipe(left)">
                                      <p:cBhvr>
                                        <p:cTn id="42" dur="1000"/>
                                        <p:tgtEl>
                                          <p:spTgt spid="33795">
                                            <p:txEl>
                                              <p:pRg st="9" end="9"/>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nodeType="clickEffect">
                                  <p:stCondLst>
                                    <p:cond delay="0"/>
                                  </p:stCondLst>
                                  <p:childTnLst>
                                    <p:set>
                                      <p:cBhvr>
                                        <p:cTn id="46" dur="1" fill="hold">
                                          <p:stCondLst>
                                            <p:cond delay="0"/>
                                          </p:stCondLst>
                                        </p:cTn>
                                        <p:tgtEl>
                                          <p:spTgt spid="33795">
                                            <p:txEl>
                                              <p:pRg st="10" end="10"/>
                                            </p:txEl>
                                          </p:spTgt>
                                        </p:tgtEl>
                                        <p:attrNameLst>
                                          <p:attrName>style.visibility</p:attrName>
                                        </p:attrNameLst>
                                      </p:cBhvr>
                                      <p:to>
                                        <p:strVal val="visible"/>
                                      </p:to>
                                    </p:set>
                                    <p:animEffect transition="in" filter="wipe(down)">
                                      <p:cBhvr>
                                        <p:cTn id="47" dur="2000"/>
                                        <p:tgtEl>
                                          <p:spTgt spid="3379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a:t>Your New General Bands</a:t>
            </a:r>
          </a:p>
        </p:txBody>
      </p:sp>
      <p:sp>
        <p:nvSpPr>
          <p:cNvPr id="34819" name="Rectangle 3"/>
          <p:cNvSpPr>
            <a:spLocks noGrp="1" noChangeArrowheads="1"/>
          </p:cNvSpPr>
          <p:nvPr>
            <p:ph type="body" idx="1"/>
          </p:nvPr>
        </p:nvSpPr>
        <p:spPr>
          <a:xfrm>
            <a:off x="616857" y="754862"/>
            <a:ext cx="7917543" cy="3505559"/>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ts val="1650"/>
              </a:lnSpc>
              <a:buFont typeface="Wingdings" panose="05000000000000000000" pitchFamily="2" charset="2"/>
              <a:buChar char="Ø"/>
            </a:pPr>
            <a:r>
              <a:rPr lang="en-US" altLang="en-US" b="1"/>
              <a:t>Move to a clear frequency</a:t>
            </a:r>
            <a:r>
              <a:rPr lang="en-US" altLang="en-US"/>
              <a:t> when operating on </a:t>
            </a:r>
            <a:r>
              <a:rPr lang="en-US" altLang="en-US" b="1"/>
              <a:t>30-meters or 60-meters</a:t>
            </a:r>
            <a:r>
              <a:rPr lang="en-US" altLang="en-US"/>
              <a:t> if a station in the </a:t>
            </a:r>
            <a:r>
              <a:rPr lang="en-US" altLang="en-US" b="1">
                <a:solidFill>
                  <a:schemeClr val="accent2"/>
                </a:solidFill>
              </a:rPr>
              <a:t>primary service interferes with your contact</a:t>
            </a:r>
            <a:r>
              <a:rPr lang="en-US" altLang="en-US"/>
              <a:t>. </a:t>
            </a:r>
            <a:r>
              <a:rPr lang="en-US" altLang="en-US" sz="750"/>
              <a:t>(G1A13)</a:t>
            </a:r>
          </a:p>
          <a:p>
            <a:pPr lvl="4">
              <a:buSzPct val="95000"/>
            </a:pPr>
            <a:r>
              <a:rPr lang="en-US" altLang="en-US" sz="1350">
                <a:solidFill>
                  <a:srgbClr val="FF0000"/>
                </a:solidFill>
              </a:rPr>
              <a:t>Secondary users do not have priority use</a:t>
            </a:r>
          </a:p>
          <a:p>
            <a:pPr>
              <a:lnSpc>
                <a:spcPts val="1650"/>
              </a:lnSpc>
              <a:buFont typeface="Wingdings" panose="05000000000000000000" pitchFamily="2" charset="2"/>
              <a:buChar char="Ø"/>
            </a:pPr>
            <a:r>
              <a:rPr lang="en-US" altLang="en-US"/>
              <a:t>FCC rules designate Amateur Service as a</a:t>
            </a:r>
            <a:r>
              <a:rPr lang="en-US" altLang="en-US" b="1"/>
              <a:t> secondary user on certain bands</a:t>
            </a:r>
            <a:r>
              <a:rPr lang="en-US" altLang="en-US"/>
              <a:t>, as such amateur stations are permitted to use such bands only if there is </a:t>
            </a:r>
            <a:r>
              <a:rPr lang="en-US" altLang="en-US" b="1">
                <a:solidFill>
                  <a:schemeClr val="accent2"/>
                </a:solidFill>
              </a:rPr>
              <a:t>no harmful interference to primary users</a:t>
            </a:r>
            <a:r>
              <a:rPr lang="en-US" altLang="en-US"/>
              <a:t>. </a:t>
            </a:r>
            <a:r>
              <a:rPr lang="en-US" altLang="en-US" sz="750"/>
              <a:t>(G1A12)</a:t>
            </a:r>
          </a:p>
          <a:p>
            <a:pPr lvl="4"/>
            <a:r>
              <a:rPr lang="en-US" altLang="en-US" sz="1350">
                <a:solidFill>
                  <a:srgbClr val="FF0000"/>
                </a:solidFill>
              </a:rPr>
              <a:t>Primary users have priority use</a:t>
            </a:r>
          </a:p>
          <a:p>
            <a:pPr>
              <a:buSzPct val="195000"/>
              <a:buFont typeface="Wingdings" panose="05000000000000000000" pitchFamily="2" charset="2"/>
              <a:buChar char="Ø"/>
            </a:pPr>
            <a:r>
              <a:rPr lang="en-US" altLang="en-US"/>
              <a:t>A frequency of </a:t>
            </a:r>
            <a:r>
              <a:rPr lang="en-US" altLang="en-US" b="1"/>
              <a:t>3,900 kHz </a:t>
            </a:r>
            <a:r>
              <a:rPr lang="en-US" altLang="en-US"/>
              <a:t>is within the General Class portion of the </a:t>
            </a:r>
            <a:r>
              <a:rPr lang="en-US" altLang="en-US" b="1">
                <a:solidFill>
                  <a:schemeClr val="accent2"/>
                </a:solidFill>
              </a:rPr>
              <a:t>75-meter band</a:t>
            </a:r>
            <a:r>
              <a:rPr lang="en-US" altLang="en-US"/>
              <a:t>. </a:t>
            </a:r>
            <a:r>
              <a:rPr lang="en-US" altLang="en-US" sz="675"/>
              <a:t>(G1A06)</a:t>
            </a:r>
          </a:p>
          <a:p>
            <a:pPr>
              <a:buSzPct val="195000"/>
              <a:buFont typeface="Wingdings" panose="05000000000000000000" pitchFamily="2" charset="2"/>
              <a:buChar char="Ø"/>
            </a:pPr>
            <a:endParaRPr lang="en-US" altLang="en-US" sz="1350"/>
          </a:p>
        </p:txBody>
      </p:sp>
      <p:pic>
        <p:nvPicPr>
          <p:cNvPr id="4" name="Picture 2" descr="G:\General_2011\PPT General Graphics\80 Met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0197" y="3175328"/>
            <a:ext cx="6212681" cy="100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20"/>
          <p:cNvSpPr>
            <a:spLocks noChangeShapeType="1"/>
          </p:cNvSpPr>
          <p:nvPr/>
        </p:nvSpPr>
        <p:spPr bwMode="auto">
          <a:xfrm>
            <a:off x="3543033" y="2867204"/>
            <a:ext cx="2726531" cy="576263"/>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7" name="Line 9"/>
          <p:cNvSpPr>
            <a:spLocks noChangeShapeType="1"/>
          </p:cNvSpPr>
          <p:nvPr/>
        </p:nvSpPr>
        <p:spPr bwMode="auto">
          <a:xfrm flipV="1">
            <a:off x="6377919" y="3658317"/>
            <a:ext cx="0" cy="173831"/>
          </a:xfrm>
          <a:prstGeom prst="line">
            <a:avLst/>
          </a:prstGeom>
          <a:noFill/>
          <a:ln w="28575"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8" name="Text Box 12"/>
          <p:cNvSpPr txBox="1">
            <a:spLocks noChangeArrowheads="1"/>
          </p:cNvSpPr>
          <p:nvPr/>
        </p:nvSpPr>
        <p:spPr bwMode="auto">
          <a:xfrm>
            <a:off x="6193091" y="3233938"/>
            <a:ext cx="748903"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a:solidFill>
                  <a:srgbClr val="FF0000"/>
                </a:solidFill>
                <a:latin typeface="Rockwell" panose="02060603020205020403" pitchFamily="18" charset="0"/>
              </a:rPr>
              <a:t>3.900 MHz</a:t>
            </a:r>
          </a:p>
        </p:txBody>
      </p:sp>
      <p:sp>
        <p:nvSpPr>
          <p:cNvPr id="9" name="TextBox 1"/>
          <p:cNvSpPr txBox="1">
            <a:spLocks noChangeArrowheads="1"/>
          </p:cNvSpPr>
          <p:nvPr/>
        </p:nvSpPr>
        <p:spPr bwMode="auto">
          <a:xfrm>
            <a:off x="1266315" y="4062969"/>
            <a:ext cx="1785938"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fontAlgn="base" hangingPunct="1">
              <a:spcBef>
                <a:spcPct val="0"/>
              </a:spcBef>
              <a:spcAft>
                <a:spcPct val="0"/>
              </a:spcAft>
            </a:pPr>
            <a:r>
              <a:rPr lang="en-US" altLang="en-US" sz="1050">
                <a:solidFill>
                  <a:srgbClr val="FF0000"/>
                </a:solidFill>
                <a:latin typeface="Rockwell" panose="02060603020205020403" pitchFamily="18" charset="0"/>
              </a:rPr>
              <a:t>Notice areas where there are no privileges for General Class.</a:t>
            </a:r>
          </a:p>
        </p:txBody>
      </p:sp>
      <p:sp>
        <p:nvSpPr>
          <p:cNvPr id="10" name="TextBox 2"/>
          <p:cNvSpPr txBox="1">
            <a:spLocks noChangeArrowheads="1"/>
          </p:cNvSpPr>
          <p:nvPr/>
        </p:nvSpPr>
        <p:spPr bwMode="auto">
          <a:xfrm>
            <a:off x="5113628" y="3974200"/>
            <a:ext cx="253246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r>
              <a:rPr lang="en-US" altLang="en-US" sz="1050">
                <a:solidFill>
                  <a:srgbClr val="FF0000"/>
                </a:solidFill>
                <a:latin typeface="Rockwell" panose="02060603020205020403" pitchFamily="18" charset="0"/>
              </a:rPr>
              <a:t>Generally on this band: </a:t>
            </a:r>
          </a:p>
          <a:p>
            <a:pPr eaLnBrk="1" fontAlgn="base" hangingPunct="1">
              <a:spcBef>
                <a:spcPct val="0"/>
              </a:spcBef>
              <a:spcAft>
                <a:spcPct val="0"/>
              </a:spcAft>
            </a:pPr>
            <a:r>
              <a:rPr lang="en-US" altLang="en-US" sz="1050">
                <a:solidFill>
                  <a:srgbClr val="FF0000"/>
                </a:solidFill>
                <a:latin typeface="Rockwell" panose="02060603020205020403" pitchFamily="18" charset="0"/>
              </a:rPr>
              <a:t>phone operation is called 75 meters; CW operation is called 80 meters.</a:t>
            </a:r>
          </a:p>
        </p:txBody>
      </p:sp>
      <p:sp>
        <p:nvSpPr>
          <p:cNvPr id="11" name="Line 15"/>
          <p:cNvSpPr>
            <a:spLocks noChangeShapeType="1"/>
          </p:cNvSpPr>
          <p:nvPr/>
        </p:nvSpPr>
        <p:spPr bwMode="auto">
          <a:xfrm>
            <a:off x="3244347" y="4455428"/>
            <a:ext cx="316706" cy="0"/>
          </a:xfrm>
          <a:prstGeom prst="line">
            <a:avLst/>
          </a:prstGeom>
          <a:noFill/>
          <a:ln w="28575" cap="sq">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12" name="Line 17"/>
          <p:cNvSpPr>
            <a:spLocks noChangeShapeType="1"/>
          </p:cNvSpPr>
          <p:nvPr/>
        </p:nvSpPr>
        <p:spPr bwMode="auto">
          <a:xfrm flipV="1">
            <a:off x="3537999" y="3952442"/>
            <a:ext cx="1342916" cy="502986"/>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13" name="Line 16"/>
          <p:cNvSpPr>
            <a:spLocks noChangeShapeType="1"/>
          </p:cNvSpPr>
          <p:nvPr/>
        </p:nvSpPr>
        <p:spPr bwMode="auto">
          <a:xfrm flipH="1" flipV="1">
            <a:off x="2668321" y="3959831"/>
            <a:ext cx="579293" cy="489997"/>
          </a:xfrm>
          <a:prstGeom prst="line">
            <a:avLst/>
          </a:prstGeom>
          <a:noFill/>
          <a:ln w="28575" cap="sq">
            <a:solidFill>
              <a:srgbClr val="FF0000"/>
            </a:solidFill>
            <a:round/>
            <a:headEnd type="none" w="sm" len="sm"/>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fontAlgn="base">
              <a:spcBef>
                <a:spcPct val="0"/>
              </a:spcBef>
              <a:spcAft>
                <a:spcPct val="0"/>
              </a:spcAft>
            </a:pPr>
            <a:endParaRPr lang="en-US" sz="1013">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2D9831CD-44B6-4636-9E0E-E4A300BFB5F8}" type="slidenum">
              <a:rPr lang="en-US" altLang="en-US" smtClean="0">
                <a:solidFill>
                  <a:srgbClr val="000066"/>
                </a:solidFill>
              </a:rPr>
              <a:pPr/>
              <a:t>26</a:t>
            </a:fld>
            <a:endParaRPr lang="en-US" altLang="en-US">
              <a:solidFill>
                <a:srgbClr val="000066"/>
              </a:solidFill>
            </a:endParaRPr>
          </a:p>
        </p:txBody>
      </p:sp>
    </p:spTree>
    <p:extLst>
      <p:ext uri="{BB962C8B-B14F-4D97-AF65-F5344CB8AC3E}">
        <p14:creationId xmlns:p14="http://schemas.microsoft.com/office/powerpoint/2010/main" val="437906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wipe(up)">
                                      <p:cBhvr>
                                        <p:cTn id="7" dur="1000"/>
                                        <p:tgtEl>
                                          <p:spTgt spid="348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wipe(left)">
                                      <p:cBhvr>
                                        <p:cTn id="12" dur="1000"/>
                                        <p:tgtEl>
                                          <p:spTgt spid="3481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wipe(left)">
                                      <p:cBhvr>
                                        <p:cTn id="17" dur="1000"/>
                                        <p:tgtEl>
                                          <p:spTgt spid="3481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4819">
                                            <p:txEl>
                                              <p:pRg st="3" end="3"/>
                                            </p:txEl>
                                          </p:spTgt>
                                        </p:tgtEl>
                                        <p:attrNameLst>
                                          <p:attrName>style.visibility</p:attrName>
                                        </p:attrNameLst>
                                      </p:cBhvr>
                                      <p:to>
                                        <p:strVal val="visible"/>
                                      </p:to>
                                    </p:set>
                                    <p:animEffect transition="in" filter="wipe(left)">
                                      <p:cBhvr>
                                        <p:cTn id="22" dur="1000"/>
                                        <p:tgtEl>
                                          <p:spTgt spid="3481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34819">
                                            <p:txEl>
                                              <p:pRg st="4" end="4"/>
                                            </p:txEl>
                                          </p:spTgt>
                                        </p:tgtEl>
                                        <p:attrNameLst>
                                          <p:attrName>style.visibility</p:attrName>
                                        </p:attrNameLst>
                                      </p:cBhvr>
                                      <p:to>
                                        <p:strVal val="visible"/>
                                      </p:to>
                                    </p:set>
                                    <p:animEffect transition="in" filter="wipe(left)">
                                      <p:cBhvr>
                                        <p:cTn id="27" dur="1000"/>
                                        <p:tgtEl>
                                          <p:spTgt spid="34819">
                                            <p:txEl>
                                              <p:pRg st="4" end="4"/>
                                            </p:txEl>
                                          </p:spTgt>
                                        </p:tgtEl>
                                      </p:cBhvr>
                                    </p:animEffect>
                                  </p:childTnLst>
                                </p:cTn>
                              </p:par>
                            </p:childTnLst>
                          </p:cTn>
                        </p:par>
                        <p:par>
                          <p:cTn id="28" fill="hold" nodeType="afterGroup">
                            <p:stCondLst>
                              <p:cond delay="1000"/>
                            </p:stCondLst>
                            <p:childTnLst>
                              <p:par>
                                <p:cTn id="29" presetID="23" presetClass="entr" presetSubtype="16" fill="hold" nodeType="afterEffect">
                                  <p:stCondLst>
                                    <p:cond delay="100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childTnLst>
                                </p:cTn>
                              </p:par>
                            </p:childTnLst>
                          </p:cTn>
                        </p:par>
                        <p:par>
                          <p:cTn id="33" fill="hold" nodeType="afterGroup">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up)">
                                      <p:cBhvr>
                                        <p:cTn id="36" dur="500"/>
                                        <p:tgtEl>
                                          <p:spTgt spid="6"/>
                                        </p:tgtEl>
                                      </p:cBhvr>
                                    </p:animEffect>
                                  </p:childTnLst>
                                </p:cTn>
                              </p:par>
                              <p:par>
                                <p:cTn id="37" presetID="2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left)">
                                      <p:cBhvr>
                                        <p:cTn id="49" dur="500"/>
                                        <p:tgtEl>
                                          <p:spTgt spid="9"/>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down)">
                                      <p:cBhvr>
                                        <p:cTn id="54" dur="500"/>
                                        <p:tgtEl>
                                          <p:spTgt spid="10"/>
                                        </p:tgtEl>
                                      </p:cBhvr>
                                    </p:animEffect>
                                  </p:childTnLst>
                                </p:cTn>
                              </p:par>
                            </p:childTnLst>
                          </p:cTn>
                        </p:par>
                        <p:par>
                          <p:cTn id="55" fill="hold" nodeType="afterGroup">
                            <p:stCondLst>
                              <p:cond delay="500"/>
                            </p:stCondLst>
                            <p:childTnLst>
                              <p:par>
                                <p:cTn id="56" presetID="22" presetClass="entr" presetSubtype="8" fill="hold" grpId="0" nodeType="afterEffect">
                                  <p:stCondLst>
                                    <p:cond delay="100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500"/>
                                        <p:tgtEl>
                                          <p:spTgt spid="11"/>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down)">
                                      <p:cBhvr>
                                        <p:cTn id="61" dur="500"/>
                                        <p:tgtEl>
                                          <p:spTgt spid="12"/>
                                        </p:tgtEl>
                                      </p:cBhvr>
                                    </p:animEffect>
                                  </p:childTnLst>
                                </p:cTn>
                              </p:par>
                            </p:childTnLst>
                          </p:cTn>
                        </p:par>
                        <p:par>
                          <p:cTn id="62" fill="hold" nodeType="afterGroup">
                            <p:stCondLst>
                              <p:cond delay="2000"/>
                            </p:stCondLst>
                            <p:childTnLst>
                              <p:par>
                                <p:cTn id="63" presetID="22" presetClass="entr" presetSubtype="4"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down)">
                                      <p:cBhvr>
                                        <p:cTn id="6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p:bldP spid="11" grpId="0" animBg="1"/>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5219" name="Rectangle 3"/>
          <p:cNvSpPr>
            <a:spLocks noGrp="1" noChangeArrowheads="1"/>
          </p:cNvSpPr>
          <p:nvPr>
            <p:ph type="body" idx="4294967295"/>
          </p:nvPr>
        </p:nvSpPr>
        <p:spPr>
          <a:xfrm>
            <a:off x="1331120" y="1131094"/>
            <a:ext cx="6331743" cy="891779"/>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r>
              <a:rPr lang="en-US" altLang="en-US" sz="1800" b="1"/>
              <a:t>General class control operator frequency privileges</a:t>
            </a:r>
            <a:r>
              <a:rPr lang="en-US" altLang="en-US" b="1"/>
              <a:t> </a:t>
            </a:r>
            <a:endParaRPr lang="en-US" altLang="en-US" sz="1050" b="1"/>
          </a:p>
          <a:p>
            <a:pPr marL="628650" lvl="1" indent="-285750" eaLnBrk="1" hangingPunct="1">
              <a:lnSpc>
                <a:spcPts val="1650"/>
              </a:lnSpc>
            </a:pPr>
            <a:r>
              <a:rPr lang="en-US" altLang="en-US" b="1"/>
              <a:t>3560 kHz </a:t>
            </a:r>
            <a:r>
              <a:rPr lang="en-US" altLang="en-US"/>
              <a:t>frequency is within the General class portion of the </a:t>
            </a:r>
            <a:r>
              <a:rPr lang="en-US" altLang="en-US" b="1"/>
              <a:t>80-meter band. </a:t>
            </a:r>
            <a:r>
              <a:rPr lang="en-US" altLang="en-US" sz="750" b="1"/>
              <a:t>(</a:t>
            </a:r>
            <a:r>
              <a:rPr lang="en-US" altLang="en-US" sz="750"/>
              <a:t>G1A08)</a:t>
            </a:r>
            <a:endParaRPr lang="en-US" altLang="en-US" b="1"/>
          </a:p>
          <a:p>
            <a:pPr marL="285750" indent="-285750" eaLnBrk="1" hangingPunct="1"/>
            <a:endParaRPr lang="en-US" altLang="en-US"/>
          </a:p>
        </p:txBody>
      </p:sp>
      <p:sp>
        <p:nvSpPr>
          <p:cNvPr id="4105221" name="Text Box 5"/>
          <p:cNvSpPr txBox="1">
            <a:spLocks noChangeArrowheads="1"/>
          </p:cNvSpPr>
          <p:nvPr/>
        </p:nvSpPr>
        <p:spPr bwMode="auto">
          <a:xfrm>
            <a:off x="3525116" y="4670714"/>
            <a:ext cx="294192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1050" b="1">
                <a:solidFill>
                  <a:srgbClr val="381AEA"/>
                </a:solidFill>
                <a:latin typeface="Rockwell" panose="02060603020205020403" pitchFamily="18" charset="0"/>
              </a:rPr>
              <a:t>CW, RTTY, phone,  and data …</a:t>
            </a:r>
            <a:endParaRPr lang="en-US" altLang="en-US" sz="1050">
              <a:solidFill>
                <a:srgbClr val="381AEA"/>
              </a:solidFill>
              <a:latin typeface="Rockwell Extra Bold" panose="02060903040505020403" pitchFamily="18" charset="0"/>
            </a:endParaRPr>
          </a:p>
        </p:txBody>
      </p:sp>
      <p:pic>
        <p:nvPicPr>
          <p:cNvPr id="152582" name="Picture 6" descr="80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963" y="2139555"/>
            <a:ext cx="6057900" cy="2288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223" name="AutoShape 7"/>
          <p:cNvSpPr>
            <a:spLocks noChangeArrowheads="1"/>
          </p:cNvSpPr>
          <p:nvPr/>
        </p:nvSpPr>
        <p:spPr bwMode="auto">
          <a:xfrm rot="20926007">
            <a:off x="2353867" y="3637360"/>
            <a:ext cx="316706" cy="1204913"/>
          </a:xfrm>
          <a:prstGeom prst="upArrow">
            <a:avLst>
              <a:gd name="adj1" fmla="val 50000"/>
              <a:gd name="adj2" fmla="val 95113"/>
            </a:avLst>
          </a:prstGeom>
          <a:solidFill>
            <a:schemeClr val="accent1"/>
          </a:solidFill>
          <a:ln w="57150">
            <a:solidFill>
              <a:srgbClr val="CC0000"/>
            </a:solidFill>
            <a:miter lim="800000"/>
            <a:headEnd/>
            <a:tailEnd/>
          </a:ln>
        </p:spPr>
        <p:txBody>
          <a:bodyPr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sp>
        <p:nvSpPr>
          <p:cNvPr id="4105224" name="Text Box 8"/>
          <p:cNvSpPr txBox="1">
            <a:spLocks noChangeArrowheads="1"/>
          </p:cNvSpPr>
          <p:nvPr/>
        </p:nvSpPr>
        <p:spPr bwMode="auto">
          <a:xfrm>
            <a:off x="2584848" y="4818461"/>
            <a:ext cx="7203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US" altLang="en-US" sz="900" b="1">
                <a:solidFill>
                  <a:srgbClr val="FF1515"/>
                </a:solidFill>
                <a:latin typeface="Rockwell" panose="02060603020205020403" pitchFamily="18" charset="0"/>
              </a:rPr>
              <a:t>3560 kHz</a:t>
            </a:r>
          </a:p>
        </p:txBody>
      </p:sp>
      <p:sp>
        <p:nvSpPr>
          <p:cNvPr id="27656" name="Rectangle 9"/>
          <p:cNvSpPr>
            <a:spLocks noGrp="1" noChangeArrowheads="1"/>
          </p:cNvSpPr>
          <p:nvPr>
            <p:ph type="title" idx="4294967295"/>
          </p:nvPr>
        </p:nvSpPr>
        <p:spPr>
          <a:xfrm>
            <a:off x="1352550" y="296466"/>
            <a:ext cx="6481763" cy="651272"/>
          </a:xfrm>
          <a:noFill/>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a:t>Your New General Bands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27</a:t>
            </a:fld>
            <a:endParaRPr lang="en-US" altLang="en-US">
              <a:solidFill>
                <a:srgbClr val="000066"/>
              </a:solidFill>
            </a:endParaRPr>
          </a:p>
        </p:txBody>
      </p:sp>
    </p:spTree>
    <p:extLst>
      <p:ext uri="{BB962C8B-B14F-4D97-AF65-F5344CB8AC3E}">
        <p14:creationId xmlns:p14="http://schemas.microsoft.com/office/powerpoint/2010/main" val="28201480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5219">
                                            <p:txEl>
                                              <p:pRg st="0" end="0"/>
                                            </p:txEl>
                                          </p:spTgt>
                                        </p:tgtEl>
                                        <p:attrNameLst>
                                          <p:attrName>style.visibility</p:attrName>
                                        </p:attrNameLst>
                                      </p:cBhvr>
                                      <p:to>
                                        <p:strVal val="visible"/>
                                      </p:to>
                                    </p:set>
                                    <p:animEffect transition="in" filter="wipe(up)">
                                      <p:cBhvr>
                                        <p:cTn id="7" dur="1000"/>
                                        <p:tgtEl>
                                          <p:spTgt spid="41052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105219">
                                            <p:txEl>
                                              <p:pRg st="1" end="1"/>
                                            </p:txEl>
                                          </p:spTgt>
                                        </p:tgtEl>
                                        <p:attrNameLst>
                                          <p:attrName>style.visibility</p:attrName>
                                        </p:attrNameLst>
                                      </p:cBhvr>
                                      <p:to>
                                        <p:strVal val="visible"/>
                                      </p:to>
                                    </p:set>
                                    <p:animEffect transition="in" filter="wipe(left)">
                                      <p:cBhvr>
                                        <p:cTn id="12" dur="1000"/>
                                        <p:tgtEl>
                                          <p:spTgt spid="4105219">
                                            <p:txEl>
                                              <p:pRg st="1" end="1"/>
                                            </p:txEl>
                                          </p:spTgt>
                                        </p:tgtEl>
                                      </p:cBhvr>
                                    </p:animEffect>
                                  </p:childTnLst>
                                </p:cTn>
                              </p:par>
                            </p:childTnLst>
                          </p:cTn>
                        </p:par>
                        <p:par>
                          <p:cTn id="13" fill="hold" nodeType="afterGroup">
                            <p:stCondLst>
                              <p:cond delay="1000"/>
                            </p:stCondLst>
                            <p:childTnLst>
                              <p:par>
                                <p:cTn id="14" presetID="23" presetClass="entr" presetSubtype="16" fill="hold" nodeType="afterEffect">
                                  <p:stCondLst>
                                    <p:cond delay="0"/>
                                  </p:stCondLst>
                                  <p:childTnLst>
                                    <p:set>
                                      <p:cBhvr>
                                        <p:cTn id="15" dur="1" fill="hold">
                                          <p:stCondLst>
                                            <p:cond delay="0"/>
                                          </p:stCondLst>
                                        </p:cTn>
                                        <p:tgtEl>
                                          <p:spTgt spid="152582"/>
                                        </p:tgtEl>
                                        <p:attrNameLst>
                                          <p:attrName>style.visibility</p:attrName>
                                        </p:attrNameLst>
                                      </p:cBhvr>
                                      <p:to>
                                        <p:strVal val="visible"/>
                                      </p:to>
                                    </p:set>
                                    <p:anim calcmode="lin" valueType="num">
                                      <p:cBhvr>
                                        <p:cTn id="16" dur="2000" fill="hold"/>
                                        <p:tgtEl>
                                          <p:spTgt spid="152582"/>
                                        </p:tgtEl>
                                        <p:attrNameLst>
                                          <p:attrName>ppt_w</p:attrName>
                                        </p:attrNameLst>
                                      </p:cBhvr>
                                      <p:tavLst>
                                        <p:tav tm="0">
                                          <p:val>
                                            <p:fltVal val="0"/>
                                          </p:val>
                                        </p:tav>
                                        <p:tav tm="100000">
                                          <p:val>
                                            <p:strVal val="#ppt_w"/>
                                          </p:val>
                                        </p:tav>
                                      </p:tavLst>
                                    </p:anim>
                                    <p:anim calcmode="lin" valueType="num">
                                      <p:cBhvr>
                                        <p:cTn id="17" dur="2000" fill="hold"/>
                                        <p:tgtEl>
                                          <p:spTgt spid="152582"/>
                                        </p:tgtEl>
                                        <p:attrNameLst>
                                          <p:attrName>ppt_h</p:attrName>
                                        </p:attrNameLst>
                                      </p:cBhvr>
                                      <p:tavLst>
                                        <p:tav tm="0">
                                          <p:val>
                                            <p:fltVal val="0"/>
                                          </p:val>
                                        </p:tav>
                                        <p:tav tm="100000">
                                          <p:val>
                                            <p:strVal val="#ppt_h"/>
                                          </p:val>
                                        </p:tav>
                                      </p:tavLst>
                                    </p:anim>
                                  </p:childTnLst>
                                </p:cTn>
                              </p:par>
                            </p:childTnLst>
                          </p:cTn>
                        </p:par>
                        <p:par>
                          <p:cTn id="18" fill="hold" nodeType="afterGroup">
                            <p:stCondLst>
                              <p:cond delay="3000"/>
                            </p:stCondLst>
                            <p:childTnLst>
                              <p:par>
                                <p:cTn id="19" presetID="52" presetClass="entr" presetSubtype="0" fill="hold" grpId="0" nodeType="afterEffect">
                                  <p:stCondLst>
                                    <p:cond delay="0"/>
                                  </p:stCondLst>
                                  <p:childTnLst>
                                    <p:set>
                                      <p:cBhvr>
                                        <p:cTn id="20" dur="1" fill="hold">
                                          <p:stCondLst>
                                            <p:cond delay="0"/>
                                          </p:stCondLst>
                                        </p:cTn>
                                        <p:tgtEl>
                                          <p:spTgt spid="4105223"/>
                                        </p:tgtEl>
                                        <p:attrNameLst>
                                          <p:attrName>style.visibility</p:attrName>
                                        </p:attrNameLst>
                                      </p:cBhvr>
                                      <p:to>
                                        <p:strVal val="visible"/>
                                      </p:to>
                                    </p:set>
                                    <p:animScale>
                                      <p:cBhvr>
                                        <p:cTn id="21" dur="1000" decel="50000" fill="hold">
                                          <p:stCondLst>
                                            <p:cond delay="0"/>
                                          </p:stCondLst>
                                        </p:cTn>
                                        <p:tgtEl>
                                          <p:spTgt spid="41052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105223"/>
                                        </p:tgtEl>
                                        <p:attrNameLst>
                                          <p:attrName>ppt_x</p:attrName>
                                          <p:attrName>ppt_y</p:attrName>
                                        </p:attrNameLst>
                                      </p:cBhvr>
                                    </p:animMotion>
                                    <p:animEffect transition="in" filter="fade">
                                      <p:cBhvr>
                                        <p:cTn id="23" dur="1000"/>
                                        <p:tgtEl>
                                          <p:spTgt spid="4105223"/>
                                        </p:tgtEl>
                                      </p:cBhvr>
                                    </p:animEffect>
                                  </p:childTnLst>
                                </p:cTn>
                              </p:par>
                            </p:childTnLst>
                          </p:cTn>
                        </p:par>
                        <p:par>
                          <p:cTn id="24" fill="hold" nodeType="afterGroup">
                            <p:stCondLst>
                              <p:cond delay="4000"/>
                            </p:stCondLst>
                            <p:childTnLst>
                              <p:par>
                                <p:cTn id="25" presetID="52" presetClass="entr" presetSubtype="0" fill="hold" grpId="0" nodeType="afterEffect">
                                  <p:stCondLst>
                                    <p:cond delay="0"/>
                                  </p:stCondLst>
                                  <p:childTnLst>
                                    <p:set>
                                      <p:cBhvr>
                                        <p:cTn id="26" dur="1" fill="hold">
                                          <p:stCondLst>
                                            <p:cond delay="0"/>
                                          </p:stCondLst>
                                        </p:cTn>
                                        <p:tgtEl>
                                          <p:spTgt spid="4105224"/>
                                        </p:tgtEl>
                                        <p:attrNameLst>
                                          <p:attrName>style.visibility</p:attrName>
                                        </p:attrNameLst>
                                      </p:cBhvr>
                                      <p:to>
                                        <p:strVal val="visible"/>
                                      </p:to>
                                    </p:set>
                                    <p:animScale>
                                      <p:cBhvr>
                                        <p:cTn id="27" dur="1000" decel="50000" fill="hold">
                                          <p:stCondLst>
                                            <p:cond delay="0"/>
                                          </p:stCondLst>
                                        </p:cTn>
                                        <p:tgtEl>
                                          <p:spTgt spid="41052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105224"/>
                                        </p:tgtEl>
                                        <p:attrNameLst>
                                          <p:attrName>ppt_x</p:attrName>
                                          <p:attrName>ppt_y</p:attrName>
                                        </p:attrNameLst>
                                      </p:cBhvr>
                                    </p:animMotion>
                                    <p:animEffect transition="in" filter="fade">
                                      <p:cBhvr>
                                        <p:cTn id="29" dur="1000"/>
                                        <p:tgtEl>
                                          <p:spTgt spid="4105224"/>
                                        </p:tgtEl>
                                      </p:cBhvr>
                                    </p:animEffect>
                                  </p:childTnLst>
                                </p:cTn>
                              </p:par>
                            </p:childTnLst>
                          </p:cTn>
                        </p:par>
                        <p:par>
                          <p:cTn id="30" fill="hold" nodeType="afterGroup">
                            <p:stCondLst>
                              <p:cond delay="5000"/>
                            </p:stCondLst>
                            <p:childTnLst>
                              <p:par>
                                <p:cTn id="31" presetID="2" presetClass="entr" presetSubtype="4" fill="hold" grpId="0" nodeType="afterEffect">
                                  <p:stCondLst>
                                    <p:cond delay="0"/>
                                  </p:stCondLst>
                                  <p:childTnLst>
                                    <p:set>
                                      <p:cBhvr>
                                        <p:cTn id="32" dur="1" fill="hold">
                                          <p:stCondLst>
                                            <p:cond delay="0"/>
                                          </p:stCondLst>
                                        </p:cTn>
                                        <p:tgtEl>
                                          <p:spTgt spid="4105221"/>
                                        </p:tgtEl>
                                        <p:attrNameLst>
                                          <p:attrName>style.visibility</p:attrName>
                                        </p:attrNameLst>
                                      </p:cBhvr>
                                      <p:to>
                                        <p:strVal val="visible"/>
                                      </p:to>
                                    </p:set>
                                    <p:anim calcmode="lin" valueType="num">
                                      <p:cBhvr additive="base">
                                        <p:cTn id="33" dur="1000" fill="hold"/>
                                        <p:tgtEl>
                                          <p:spTgt spid="4105221"/>
                                        </p:tgtEl>
                                        <p:attrNameLst>
                                          <p:attrName>ppt_x</p:attrName>
                                        </p:attrNameLst>
                                      </p:cBhvr>
                                      <p:tavLst>
                                        <p:tav tm="0">
                                          <p:val>
                                            <p:strVal val="#ppt_x"/>
                                          </p:val>
                                        </p:tav>
                                        <p:tav tm="100000">
                                          <p:val>
                                            <p:strVal val="#ppt_x"/>
                                          </p:val>
                                        </p:tav>
                                      </p:tavLst>
                                    </p:anim>
                                    <p:anim calcmode="lin" valueType="num">
                                      <p:cBhvr additive="base">
                                        <p:cTn id="34" dur="1000" fill="hold"/>
                                        <p:tgtEl>
                                          <p:spTgt spid="41052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5221" grpId="0"/>
      <p:bldP spid="4105223" grpId="0" animBg="1"/>
      <p:bldP spid="41052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1363" name="Rectangle 3"/>
          <p:cNvSpPr>
            <a:spLocks noGrp="1" noChangeArrowheads="1"/>
          </p:cNvSpPr>
          <p:nvPr>
            <p:ph type="body" idx="4294967295"/>
          </p:nvPr>
        </p:nvSpPr>
        <p:spPr>
          <a:xfrm>
            <a:off x="1253592" y="837010"/>
            <a:ext cx="6322491" cy="4012406"/>
          </a:xfrm>
        </p:spPr>
        <p:txBody>
          <a:bodyPr>
            <a:normAutofit fontScale="92500" lnSpcReduction="2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80000"/>
              </a:lnSpc>
              <a:buFont typeface="Wingdings" panose="05000000000000000000" pitchFamily="2" charset="2"/>
              <a:buChar char="Ø"/>
            </a:pPr>
            <a:r>
              <a:rPr lang="en-US" altLang="en-US" sz="1800" b="1" dirty="0"/>
              <a:t>General class control operator frequency privileges</a:t>
            </a:r>
            <a:endParaRPr lang="en-US" altLang="en-US" sz="750" b="1" dirty="0"/>
          </a:p>
          <a:p>
            <a:pPr marL="285750" indent="-285750" eaLnBrk="1" hangingPunct="1">
              <a:lnSpc>
                <a:spcPct val="80000"/>
              </a:lnSpc>
              <a:buFont typeface="Wingdings" panose="05000000000000000000" pitchFamily="2" charset="2"/>
              <a:buChar char="Ø"/>
            </a:pPr>
            <a:endParaRPr lang="en-US" altLang="en-US" sz="675" b="1" dirty="0"/>
          </a:p>
          <a:p>
            <a:pPr marL="628650" lvl="1" indent="-285750" eaLnBrk="1" hangingPunct="1">
              <a:lnSpc>
                <a:spcPct val="80000"/>
              </a:lnSpc>
            </a:pPr>
            <a:r>
              <a:rPr lang="en-US" altLang="en-US" b="1" dirty="0"/>
              <a:t>A General Class license holder is permitted to run up to </a:t>
            </a:r>
            <a:r>
              <a:rPr lang="en-US" altLang="en-US" b="1" dirty="0">
                <a:solidFill>
                  <a:schemeClr val="accent2"/>
                </a:solidFill>
              </a:rPr>
              <a:t>1500 watts of Peak Envelope Power</a:t>
            </a:r>
            <a:r>
              <a:rPr lang="en-US" altLang="en-US" b="1" dirty="0"/>
              <a:t> on the </a:t>
            </a:r>
            <a:r>
              <a:rPr lang="en-US" altLang="en-US" b="1" dirty="0">
                <a:solidFill>
                  <a:schemeClr val="accent2"/>
                </a:solidFill>
              </a:rPr>
              <a:t>1.8 MHz band</a:t>
            </a:r>
            <a:r>
              <a:rPr lang="en-US" altLang="en-US" b="1" dirty="0"/>
              <a:t>.</a:t>
            </a:r>
            <a:r>
              <a:rPr lang="en-US" altLang="en-US" sz="1050" b="1" dirty="0"/>
              <a:t> </a:t>
            </a:r>
            <a:r>
              <a:rPr lang="en-US" altLang="en-US" sz="750" b="1" dirty="0"/>
              <a:t>(</a:t>
            </a:r>
            <a:r>
              <a:rPr lang="en-US" altLang="en-US" sz="750" dirty="0"/>
              <a:t>G1C06)</a:t>
            </a:r>
            <a:endParaRPr lang="en-US" altLang="en-US" sz="750" b="1" dirty="0"/>
          </a:p>
          <a:p>
            <a:pPr marL="285750" indent="-285750" eaLnBrk="1" hangingPunct="1">
              <a:lnSpc>
                <a:spcPct val="80000"/>
              </a:lnSpc>
            </a:pPr>
            <a:endParaRPr lang="en-US" altLang="en-US" sz="750" b="1" dirty="0"/>
          </a:p>
          <a:p>
            <a:pPr marL="628650" lvl="1" indent="-285750" eaLnBrk="1" hangingPunct="1">
              <a:lnSpc>
                <a:spcPct val="80000"/>
              </a:lnSpc>
            </a:pPr>
            <a:endParaRPr lang="en-US" altLang="en-US" sz="1050"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628650" lvl="1" indent="-285750" eaLnBrk="1" hangingPunct="1">
              <a:lnSpc>
                <a:spcPct val="80000"/>
              </a:lnSpc>
            </a:pPr>
            <a:endParaRPr lang="en-US" altLang="en-US" sz="525" b="1" dirty="0"/>
          </a:p>
          <a:p>
            <a:pPr marL="285750" indent="-285750" eaLnBrk="1" hangingPunct="1">
              <a:lnSpc>
                <a:spcPct val="80000"/>
              </a:lnSpc>
            </a:pPr>
            <a:endParaRPr lang="en-US" altLang="en-US" sz="1200" b="1" dirty="0"/>
          </a:p>
          <a:p>
            <a:pPr marL="285750" indent="-285750" eaLnBrk="1" hangingPunct="1">
              <a:lnSpc>
                <a:spcPct val="80000"/>
              </a:lnSpc>
            </a:pPr>
            <a:endParaRPr lang="en-US" altLang="en-US" sz="1200" b="1" dirty="0"/>
          </a:p>
          <a:p>
            <a:pPr marL="285750" indent="-285750" eaLnBrk="1" hangingPunct="1">
              <a:lnSpc>
                <a:spcPct val="80000"/>
              </a:lnSpc>
            </a:pPr>
            <a:endParaRPr lang="en-US" altLang="en-US" sz="1200" b="1" dirty="0"/>
          </a:p>
          <a:p>
            <a:pPr marL="628650" lvl="1" indent="-285750" eaLnBrk="1" hangingPunct="1">
              <a:lnSpc>
                <a:spcPct val="80000"/>
              </a:lnSpc>
            </a:pPr>
            <a:endParaRPr lang="en-US" altLang="en-US" sz="1050" b="1" dirty="0">
              <a:solidFill>
                <a:srgbClr val="FF0000"/>
              </a:solidFill>
            </a:endParaRPr>
          </a:p>
          <a:p>
            <a:pPr marL="628650" lvl="1" indent="-285750" eaLnBrk="1" hangingPunct="1">
              <a:lnSpc>
                <a:spcPct val="80000"/>
              </a:lnSpc>
            </a:pPr>
            <a:endParaRPr lang="en-US" altLang="en-US" sz="1050" b="1" dirty="0">
              <a:solidFill>
                <a:srgbClr val="FF0000"/>
              </a:solidFill>
            </a:endParaRPr>
          </a:p>
          <a:p>
            <a:pPr marL="628650" lvl="1" indent="-285750" eaLnBrk="1" hangingPunct="1">
              <a:lnSpc>
                <a:spcPct val="80000"/>
              </a:lnSpc>
            </a:pPr>
            <a:r>
              <a:rPr lang="en-US" altLang="en-US" sz="1050" b="1" dirty="0">
                <a:solidFill>
                  <a:srgbClr val="FF0000"/>
                </a:solidFill>
              </a:rPr>
              <a:t>1500 watts on all bands except 60-meters and-30 meters.</a:t>
            </a:r>
          </a:p>
          <a:p>
            <a:pPr marL="628650" lvl="1" indent="-285750" eaLnBrk="1" hangingPunct="1">
              <a:lnSpc>
                <a:spcPct val="80000"/>
              </a:lnSpc>
            </a:pPr>
            <a:r>
              <a:rPr lang="en-US" altLang="en-US" sz="1050" b="1" dirty="0">
                <a:solidFill>
                  <a:srgbClr val="FF0000"/>
                </a:solidFill>
              </a:rPr>
              <a:t>However, always run the minimum power necessary.</a:t>
            </a:r>
          </a:p>
          <a:p>
            <a:pPr marL="628650" lvl="1" indent="-285750" eaLnBrk="1" hangingPunct="1">
              <a:lnSpc>
                <a:spcPct val="80000"/>
              </a:lnSpc>
            </a:pPr>
            <a:endParaRPr lang="en-US" altLang="en-US" sz="1050" b="1" dirty="0">
              <a:solidFill>
                <a:srgbClr val="FF0000"/>
              </a:solidFill>
            </a:endParaRPr>
          </a:p>
        </p:txBody>
      </p:sp>
      <p:sp>
        <p:nvSpPr>
          <p:cNvPr id="28675" name="Text Box 4"/>
          <p:cNvSpPr txBox="1">
            <a:spLocks noChangeArrowheads="1"/>
          </p:cNvSpPr>
          <p:nvPr/>
        </p:nvSpPr>
        <p:spPr bwMode="auto">
          <a:xfrm>
            <a:off x="2169319" y="2971801"/>
            <a:ext cx="4649391" cy="27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endParaRPr>
          </a:p>
        </p:txBody>
      </p:sp>
      <p:sp>
        <p:nvSpPr>
          <p:cNvPr id="28676" name="Text Box 6"/>
          <p:cNvSpPr txBox="1">
            <a:spLocks noChangeArrowheads="1"/>
          </p:cNvSpPr>
          <p:nvPr/>
        </p:nvSpPr>
        <p:spPr bwMode="auto">
          <a:xfrm>
            <a:off x="5223273" y="2568179"/>
            <a:ext cx="1940719" cy="27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endParaRPr>
          </a:p>
        </p:txBody>
      </p:sp>
      <p:sp>
        <p:nvSpPr>
          <p:cNvPr id="4111367" name="Rectangle 7"/>
          <p:cNvSpPr>
            <a:spLocks noChangeArrowheads="1"/>
          </p:cNvSpPr>
          <p:nvPr/>
        </p:nvSpPr>
        <p:spPr bwMode="auto">
          <a:xfrm>
            <a:off x="2728913" y="3954066"/>
            <a:ext cx="3371850" cy="31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2" eaLnBrk="1" fontAlgn="base" hangingPunct="1">
              <a:lnSpc>
                <a:spcPct val="150000"/>
              </a:lnSpc>
              <a:spcBef>
                <a:spcPct val="0"/>
              </a:spcBef>
              <a:spcAft>
                <a:spcPct val="0"/>
              </a:spcAft>
            </a:pPr>
            <a:r>
              <a:rPr lang="en-US" altLang="en-US" sz="1050" b="1">
                <a:solidFill>
                  <a:srgbClr val="381AEA"/>
                </a:solidFill>
                <a:latin typeface="Rockwell" panose="02060603020205020403" pitchFamily="18" charset="0"/>
              </a:rPr>
              <a:t>CW, RTTY, data, phone, and image</a:t>
            </a:r>
          </a:p>
        </p:txBody>
      </p:sp>
      <p:pic>
        <p:nvPicPr>
          <p:cNvPr id="5131" name="Picture 11" descr="160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7604" y="2024062"/>
            <a:ext cx="5657850" cy="190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Rectangle 9"/>
          <p:cNvSpPr>
            <a:spLocks noGrp="1" noChangeArrowheads="1"/>
          </p:cNvSpPr>
          <p:nvPr>
            <p:ph type="title" idx="4294967295"/>
          </p:nvPr>
        </p:nvSpPr>
        <p:spPr>
          <a:xfrm>
            <a:off x="1279922" y="325041"/>
            <a:ext cx="6653213" cy="594122"/>
          </a:xfrm>
          <a:noFill/>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a:t>Your New General Bands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28</a:t>
            </a:fld>
            <a:endParaRPr lang="en-US" altLang="en-US">
              <a:solidFill>
                <a:srgbClr val="000066"/>
              </a:solidFill>
            </a:endParaRPr>
          </a:p>
        </p:txBody>
      </p:sp>
    </p:spTree>
    <p:extLst>
      <p:ext uri="{BB962C8B-B14F-4D97-AF65-F5344CB8AC3E}">
        <p14:creationId xmlns:p14="http://schemas.microsoft.com/office/powerpoint/2010/main" val="41542735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11363">
                                            <p:txEl>
                                              <p:pRg st="0" end="0"/>
                                            </p:txEl>
                                          </p:spTgt>
                                        </p:tgtEl>
                                        <p:attrNameLst>
                                          <p:attrName>style.visibility</p:attrName>
                                        </p:attrNameLst>
                                      </p:cBhvr>
                                      <p:to>
                                        <p:strVal val="visible"/>
                                      </p:to>
                                    </p:set>
                                    <p:animEffect transition="in" filter="wipe(up)">
                                      <p:cBhvr>
                                        <p:cTn id="7" dur="1000"/>
                                        <p:tgtEl>
                                          <p:spTgt spid="41113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nodeType="clickEffect">
                                  <p:stCondLst>
                                    <p:cond delay="0"/>
                                  </p:stCondLst>
                                  <p:childTnLst>
                                    <p:set>
                                      <p:cBhvr>
                                        <p:cTn id="11" dur="1" fill="hold">
                                          <p:stCondLst>
                                            <p:cond delay="0"/>
                                          </p:stCondLst>
                                        </p:cTn>
                                        <p:tgtEl>
                                          <p:spTgt spid="4111363">
                                            <p:txEl>
                                              <p:pRg st="2" end="2"/>
                                            </p:txEl>
                                          </p:spTgt>
                                        </p:tgtEl>
                                        <p:attrNameLst>
                                          <p:attrName>style.visibility</p:attrName>
                                        </p:attrNameLst>
                                      </p:cBhvr>
                                      <p:to>
                                        <p:strVal val="visible"/>
                                      </p:to>
                                    </p:set>
                                    <p:anim calcmode="lin" valueType="num">
                                      <p:cBhvr additive="base">
                                        <p:cTn id="12" dur="1000" fill="hold"/>
                                        <p:tgtEl>
                                          <p:spTgt spid="4111363">
                                            <p:txEl>
                                              <p:pRg st="2" end="2"/>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4111363">
                                            <p:txEl>
                                              <p:pRg st="2" end="2"/>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3" presetClass="entr" presetSubtype="16" fill="hold" nodeType="afterEffect">
                                  <p:stCondLst>
                                    <p:cond delay="0"/>
                                  </p:stCondLst>
                                  <p:childTnLst>
                                    <p:set>
                                      <p:cBhvr>
                                        <p:cTn id="16" dur="1" fill="hold">
                                          <p:stCondLst>
                                            <p:cond delay="0"/>
                                          </p:stCondLst>
                                        </p:cTn>
                                        <p:tgtEl>
                                          <p:spTgt spid="5131"/>
                                        </p:tgtEl>
                                        <p:attrNameLst>
                                          <p:attrName>style.visibility</p:attrName>
                                        </p:attrNameLst>
                                      </p:cBhvr>
                                      <p:to>
                                        <p:strVal val="visible"/>
                                      </p:to>
                                    </p:set>
                                    <p:anim calcmode="lin" valueType="num">
                                      <p:cBhvr>
                                        <p:cTn id="17" dur="2000" fill="hold"/>
                                        <p:tgtEl>
                                          <p:spTgt spid="5131"/>
                                        </p:tgtEl>
                                        <p:attrNameLst>
                                          <p:attrName>ppt_w</p:attrName>
                                        </p:attrNameLst>
                                      </p:cBhvr>
                                      <p:tavLst>
                                        <p:tav tm="0">
                                          <p:val>
                                            <p:fltVal val="0"/>
                                          </p:val>
                                        </p:tav>
                                        <p:tav tm="100000">
                                          <p:val>
                                            <p:strVal val="#ppt_w"/>
                                          </p:val>
                                        </p:tav>
                                      </p:tavLst>
                                    </p:anim>
                                    <p:anim calcmode="lin" valueType="num">
                                      <p:cBhvr>
                                        <p:cTn id="18" dur="2000" fill="hold"/>
                                        <p:tgtEl>
                                          <p:spTgt spid="5131"/>
                                        </p:tgtEl>
                                        <p:attrNameLst>
                                          <p:attrName>ppt_h</p:attrName>
                                        </p:attrNameLst>
                                      </p:cBhvr>
                                      <p:tavLst>
                                        <p:tav tm="0">
                                          <p:val>
                                            <p:fltVal val="0"/>
                                          </p:val>
                                        </p:tav>
                                        <p:tav tm="100000">
                                          <p:val>
                                            <p:strVal val="#ppt_h"/>
                                          </p:val>
                                        </p:tav>
                                      </p:tavLst>
                                    </p:anim>
                                  </p:childTnLst>
                                </p:cTn>
                              </p:par>
                            </p:childTnLst>
                          </p:cTn>
                        </p:par>
                        <p:par>
                          <p:cTn id="19" fill="hold" nodeType="afterGroup">
                            <p:stCondLst>
                              <p:cond delay="3000"/>
                            </p:stCondLst>
                            <p:childTnLst>
                              <p:par>
                                <p:cTn id="20" presetID="9" presetClass="entr" presetSubtype="0" fill="hold" grpId="0" nodeType="afterEffect">
                                  <p:stCondLst>
                                    <p:cond delay="0"/>
                                  </p:stCondLst>
                                  <p:childTnLst>
                                    <p:set>
                                      <p:cBhvr>
                                        <p:cTn id="21" dur="1" fill="hold">
                                          <p:stCondLst>
                                            <p:cond delay="0"/>
                                          </p:stCondLst>
                                        </p:cTn>
                                        <p:tgtEl>
                                          <p:spTgt spid="4111367"/>
                                        </p:tgtEl>
                                        <p:attrNameLst>
                                          <p:attrName>style.visibility</p:attrName>
                                        </p:attrNameLst>
                                      </p:cBhvr>
                                      <p:to>
                                        <p:strVal val="visible"/>
                                      </p:to>
                                    </p:set>
                                    <p:animEffect transition="in" filter="dissolve">
                                      <p:cBhvr>
                                        <p:cTn id="22" dur="1000"/>
                                        <p:tgtEl>
                                          <p:spTgt spid="411136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4111363">
                                            <p:txEl>
                                              <p:pRg st="26" end="26"/>
                                            </p:txEl>
                                          </p:spTgt>
                                        </p:tgtEl>
                                        <p:attrNameLst>
                                          <p:attrName>style.visibility</p:attrName>
                                        </p:attrNameLst>
                                      </p:cBhvr>
                                      <p:to>
                                        <p:strVal val="visible"/>
                                      </p:to>
                                    </p:set>
                                    <p:animEffect transition="in" filter="wipe(left)">
                                      <p:cBhvr>
                                        <p:cTn id="27" dur="1000"/>
                                        <p:tgtEl>
                                          <p:spTgt spid="4111363">
                                            <p:txEl>
                                              <p:pRg st="26" end="2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p:cTn id="31" dur="1" fill="hold">
                                          <p:stCondLst>
                                            <p:cond delay="0"/>
                                          </p:stCondLst>
                                        </p:cTn>
                                        <p:tgtEl>
                                          <p:spTgt spid="4111363">
                                            <p:txEl>
                                              <p:pRg st="27" end="27"/>
                                            </p:txEl>
                                          </p:spTgt>
                                        </p:tgtEl>
                                        <p:attrNameLst>
                                          <p:attrName>style.visibility</p:attrName>
                                        </p:attrNameLst>
                                      </p:cBhvr>
                                      <p:to>
                                        <p:strVal val="visible"/>
                                      </p:to>
                                    </p:set>
                                    <p:animEffect transition="in" filter="wipe(down)">
                                      <p:cBhvr>
                                        <p:cTn id="32" dur="1000"/>
                                        <p:tgtEl>
                                          <p:spTgt spid="4111363">
                                            <p:txEl>
                                              <p:pRg st="27" end="2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136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123" name="Rectangle 3"/>
          <p:cNvSpPr>
            <a:spLocks noGrp="1" noChangeArrowheads="1"/>
          </p:cNvSpPr>
          <p:nvPr>
            <p:ph type="body" idx="4294967295"/>
          </p:nvPr>
        </p:nvSpPr>
        <p:spPr>
          <a:xfrm>
            <a:off x="1403747" y="1131094"/>
            <a:ext cx="6480572" cy="1257300"/>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buFont typeface="Wingdings" panose="05000000000000000000" pitchFamily="2" charset="2"/>
              <a:buChar char="Ø"/>
            </a:pPr>
            <a:r>
              <a:rPr lang="en-US" altLang="en-US" sz="1800" b="1"/>
              <a:t>General class control operator frequency privileges</a:t>
            </a:r>
          </a:p>
          <a:p>
            <a:pPr marL="285750" indent="-285750" eaLnBrk="1" hangingPunct="1">
              <a:buFont typeface="Wingdings" panose="05000000000000000000" pitchFamily="2" charset="2"/>
              <a:buChar char="Ø"/>
            </a:pPr>
            <a:endParaRPr lang="en-US" altLang="en-US" sz="100" b="1"/>
          </a:p>
          <a:p>
            <a:pPr marL="628650" lvl="1" indent="-285750" eaLnBrk="1" hangingPunct="1"/>
            <a:r>
              <a:rPr lang="en-US" altLang="en-US"/>
              <a:t>When a General Class licensee is </a:t>
            </a:r>
            <a:r>
              <a:rPr lang="en-US" altLang="en-US" b="1"/>
              <a:t>not permitted to use the entire voice portion</a:t>
            </a:r>
            <a:r>
              <a:rPr lang="en-US" altLang="en-US"/>
              <a:t> of a particular band, the </a:t>
            </a:r>
            <a:r>
              <a:rPr lang="en-US" altLang="en-US" b="1" i="1"/>
              <a:t>upper frequency end</a:t>
            </a:r>
            <a:r>
              <a:rPr lang="en-US" altLang="en-US"/>
              <a:t> or portion of the voice segment is generally available to them</a:t>
            </a:r>
            <a:r>
              <a:rPr lang="en-US" altLang="en-US" b="1"/>
              <a:t>. </a:t>
            </a:r>
            <a:r>
              <a:rPr lang="en-US" altLang="en-US" sz="750" b="1"/>
              <a:t>(</a:t>
            </a:r>
            <a:r>
              <a:rPr lang="en-US" altLang="en-US" sz="750"/>
              <a:t>G1A11)</a:t>
            </a:r>
          </a:p>
        </p:txBody>
      </p:sp>
      <p:sp>
        <p:nvSpPr>
          <p:cNvPr id="4101129" name="AutoShape 9"/>
          <p:cNvSpPr>
            <a:spLocks noChangeArrowheads="1"/>
          </p:cNvSpPr>
          <p:nvPr/>
        </p:nvSpPr>
        <p:spPr bwMode="auto">
          <a:xfrm rot="16200000">
            <a:off x="7326636" y="2496741"/>
            <a:ext cx="144066" cy="372666"/>
          </a:xfrm>
          <a:prstGeom prst="upArrow">
            <a:avLst>
              <a:gd name="adj1" fmla="val 50000"/>
              <a:gd name="adj2" fmla="val 64669"/>
            </a:avLst>
          </a:prstGeom>
          <a:solidFill>
            <a:schemeClr val="accent1"/>
          </a:solidFill>
          <a:ln w="57150">
            <a:solidFill>
              <a:srgbClr val="CC0000"/>
            </a:solidFill>
            <a:miter lim="800000"/>
            <a:headEnd/>
            <a:tailEnd/>
          </a:ln>
        </p:spPr>
        <p:txBody>
          <a:bodyPr vert="eaVert" wrap="none"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latin typeface="Rockwell" panose="02060603020205020403" pitchFamily="18" charset="0"/>
            </a:endParaRPr>
          </a:p>
        </p:txBody>
      </p:sp>
      <p:pic>
        <p:nvPicPr>
          <p:cNvPr id="139271" name="Picture 7" descr="20 meter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5331" y="2274292"/>
            <a:ext cx="531495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7"/>
          <p:cNvSpPr>
            <a:spLocks noGrp="1" noChangeArrowheads="1"/>
          </p:cNvSpPr>
          <p:nvPr>
            <p:ph type="title" idx="4294967295"/>
          </p:nvPr>
        </p:nvSpPr>
        <p:spPr>
          <a:xfrm>
            <a:off x="1316831" y="296466"/>
            <a:ext cx="6481763" cy="651272"/>
          </a:xfrm>
          <a:noFill/>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a:t>Your New General Bands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29</a:t>
            </a:fld>
            <a:endParaRPr lang="en-US" altLang="en-US">
              <a:solidFill>
                <a:srgbClr val="000066"/>
              </a:solidFill>
            </a:endParaRPr>
          </a:p>
        </p:txBody>
      </p:sp>
    </p:spTree>
    <p:extLst>
      <p:ext uri="{BB962C8B-B14F-4D97-AF65-F5344CB8AC3E}">
        <p14:creationId xmlns:p14="http://schemas.microsoft.com/office/powerpoint/2010/main" val="25775627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01123">
                                            <p:txEl>
                                              <p:pRg st="0" end="0"/>
                                            </p:txEl>
                                          </p:spTgt>
                                        </p:tgtEl>
                                        <p:attrNameLst>
                                          <p:attrName>style.visibility</p:attrName>
                                        </p:attrNameLst>
                                      </p:cBhvr>
                                      <p:to>
                                        <p:strVal val="visible"/>
                                      </p:to>
                                    </p:set>
                                    <p:animEffect transition="in" filter="wipe(up)">
                                      <p:cBhvr>
                                        <p:cTn id="7" dur="1000"/>
                                        <p:tgtEl>
                                          <p:spTgt spid="4101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nodeType="clickEffect">
                                  <p:stCondLst>
                                    <p:cond delay="0"/>
                                  </p:stCondLst>
                                  <p:childTnLst>
                                    <p:set>
                                      <p:cBhvr>
                                        <p:cTn id="11" dur="1" fill="hold">
                                          <p:stCondLst>
                                            <p:cond delay="0"/>
                                          </p:stCondLst>
                                        </p:cTn>
                                        <p:tgtEl>
                                          <p:spTgt spid="4101123">
                                            <p:txEl>
                                              <p:pRg st="2" end="2"/>
                                            </p:txEl>
                                          </p:spTgt>
                                        </p:tgtEl>
                                        <p:attrNameLst>
                                          <p:attrName>style.visibility</p:attrName>
                                        </p:attrNameLst>
                                      </p:cBhvr>
                                      <p:to>
                                        <p:strVal val="visible"/>
                                      </p:to>
                                    </p:set>
                                    <p:anim calcmode="lin" valueType="num">
                                      <p:cBhvr additive="base">
                                        <p:cTn id="12" dur="1000" fill="hold"/>
                                        <p:tgtEl>
                                          <p:spTgt spid="4101123">
                                            <p:txEl>
                                              <p:pRg st="2" end="2"/>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4101123">
                                            <p:txEl>
                                              <p:pRg st="2" end="2"/>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39271"/>
                                        </p:tgtEl>
                                        <p:attrNameLst>
                                          <p:attrName>style.visibility</p:attrName>
                                        </p:attrNameLst>
                                      </p:cBhvr>
                                      <p:to>
                                        <p:strVal val="visible"/>
                                      </p:to>
                                    </p:set>
                                    <p:anim calcmode="lin" valueType="num">
                                      <p:cBhvr>
                                        <p:cTn id="17" dur="2000" fill="hold"/>
                                        <p:tgtEl>
                                          <p:spTgt spid="139271"/>
                                        </p:tgtEl>
                                        <p:attrNameLst>
                                          <p:attrName>ppt_w</p:attrName>
                                        </p:attrNameLst>
                                      </p:cBhvr>
                                      <p:tavLst>
                                        <p:tav tm="0">
                                          <p:val>
                                            <p:fltVal val="0"/>
                                          </p:val>
                                        </p:tav>
                                        <p:tav tm="100000">
                                          <p:val>
                                            <p:strVal val="#ppt_w"/>
                                          </p:val>
                                        </p:tav>
                                      </p:tavLst>
                                    </p:anim>
                                    <p:anim calcmode="lin" valueType="num">
                                      <p:cBhvr>
                                        <p:cTn id="18" dur="2000" fill="hold"/>
                                        <p:tgtEl>
                                          <p:spTgt spid="139271"/>
                                        </p:tgtEl>
                                        <p:attrNameLst>
                                          <p:attrName>ppt_h</p:attrName>
                                        </p:attrNameLst>
                                      </p:cBhvr>
                                      <p:tavLst>
                                        <p:tav tm="0">
                                          <p:val>
                                            <p:fltVal val="0"/>
                                          </p:val>
                                        </p:tav>
                                        <p:tav tm="100000">
                                          <p:val>
                                            <p:strVal val="#ppt_h"/>
                                          </p:val>
                                        </p:tav>
                                      </p:tavLst>
                                    </p:anim>
                                  </p:childTnLst>
                                </p:cTn>
                              </p:par>
                            </p:childTnLst>
                          </p:cTn>
                        </p:par>
                        <p:par>
                          <p:cTn id="19" fill="hold" nodeType="afterGroup">
                            <p:stCondLst>
                              <p:cond delay="3000"/>
                            </p:stCondLst>
                            <p:childTnLst>
                              <p:par>
                                <p:cTn id="20" presetID="52" presetClass="entr" presetSubtype="0" fill="hold" grpId="0" nodeType="afterEffect">
                                  <p:stCondLst>
                                    <p:cond delay="0"/>
                                  </p:stCondLst>
                                  <p:childTnLst>
                                    <p:set>
                                      <p:cBhvr>
                                        <p:cTn id="21" dur="1" fill="hold">
                                          <p:stCondLst>
                                            <p:cond delay="0"/>
                                          </p:stCondLst>
                                        </p:cTn>
                                        <p:tgtEl>
                                          <p:spTgt spid="4101129"/>
                                        </p:tgtEl>
                                        <p:attrNameLst>
                                          <p:attrName>style.visibility</p:attrName>
                                        </p:attrNameLst>
                                      </p:cBhvr>
                                      <p:to>
                                        <p:strVal val="visible"/>
                                      </p:to>
                                    </p:set>
                                    <p:animScale>
                                      <p:cBhvr>
                                        <p:cTn id="22" dur="1000" decel="50000" fill="hold">
                                          <p:stCondLst>
                                            <p:cond delay="0"/>
                                          </p:stCondLst>
                                        </p:cTn>
                                        <p:tgtEl>
                                          <p:spTgt spid="41011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101129"/>
                                        </p:tgtEl>
                                        <p:attrNameLst>
                                          <p:attrName>ppt_x</p:attrName>
                                          <p:attrName>ppt_y</p:attrName>
                                        </p:attrNameLst>
                                      </p:cBhvr>
                                    </p:animMotion>
                                    <p:animEffect transition="in" filter="fade">
                                      <p:cBhvr>
                                        <p:cTn id="24" dur="1000"/>
                                        <p:tgtEl>
                                          <p:spTgt spid="4101129"/>
                                        </p:tgtEl>
                                      </p:cBhvr>
                                    </p:animEffect>
                                  </p:childTnLst>
                                </p:cTn>
                              </p:par>
                            </p:childTnLst>
                          </p:cTn>
                        </p:par>
                        <p:par>
                          <p:cTn id="25" fill="hold" nodeType="afterGroup">
                            <p:stCondLst>
                              <p:cond delay="4000"/>
                            </p:stCondLst>
                            <p:childTnLst>
                              <p:par>
                                <p:cTn id="26" presetID="8" presetClass="emph" presetSubtype="0" fill="hold" grpId="1" nodeType="afterEffect">
                                  <p:stCondLst>
                                    <p:cond delay="0"/>
                                  </p:stCondLst>
                                  <p:childTnLst>
                                    <p:animRot by="-43200000">
                                      <p:cBhvr>
                                        <p:cTn id="27" dur="1000" fill="hold"/>
                                        <p:tgtEl>
                                          <p:spTgt spid="41011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129" grpId="0" animBg="1"/>
      <p:bldP spid="4101129"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3</a:t>
            </a:fld>
            <a:endParaRPr lang="en-ES">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3</a:t>
            </a:fld>
            <a:endParaRPr lang="en-ES"/>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09600" y="3301361"/>
            <a:ext cx="3938828" cy="765200"/>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a:latin typeface="Georgia"/>
              </a:rPr>
              <a:t>General Class</a:t>
            </a:r>
            <a:br>
              <a:rPr lang="en-US" sz="3600"/>
            </a:br>
            <a:endParaRPr lang="en-US" sz="1400" i="1">
              <a:solidFill>
                <a:srgbClr val="15183E"/>
              </a:solidFill>
              <a:latin typeface="Georgia"/>
            </a:endParaRPr>
          </a:p>
        </p:txBody>
      </p:sp>
    </p:spTree>
    <p:custDataLst>
      <p:tags r:id="rId1"/>
    </p:custDataLst>
    <p:extLst>
      <p:ext uri="{BB962C8B-B14F-4D97-AF65-F5344CB8AC3E}">
        <p14:creationId xmlns:p14="http://schemas.microsoft.com/office/powerpoint/2010/main" val="6228373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1143000" y="3320653"/>
            <a:ext cx="6858000" cy="1822847"/>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sz="1200">
                <a:solidFill>
                  <a:srgbClr val="FF0000"/>
                </a:solidFill>
              </a:rPr>
              <a:t>Voice privileges are usually at the top end of the band….except for 60 meters which has specific 5 channels of voice.</a:t>
            </a:r>
          </a:p>
          <a:p>
            <a:endParaRPr lang="en-US" altLang="en-US" sz="1200">
              <a:solidFill>
                <a:srgbClr val="FF0000"/>
              </a:solidFill>
            </a:endParaRPr>
          </a:p>
          <a:p>
            <a:pPr>
              <a:buFont typeface="Wingdings" panose="05000000000000000000" pitchFamily="2" charset="2"/>
              <a:buChar char="Ø"/>
            </a:pPr>
            <a:r>
              <a:rPr lang="en-US" altLang="en-US"/>
              <a:t>The </a:t>
            </a:r>
            <a:r>
              <a:rPr lang="en-US" altLang="en-US" b="1"/>
              <a:t>50.1 to 50.125 MHz</a:t>
            </a:r>
            <a:r>
              <a:rPr lang="en-US" altLang="en-US"/>
              <a:t> band segment is used in a voluntary basis called the “DX window” and should </a:t>
            </a:r>
            <a:r>
              <a:rPr lang="en-US" altLang="en-US" b="1"/>
              <a:t>not be used for stateside U.S. contacts</a:t>
            </a:r>
            <a:r>
              <a:rPr lang="en-US" altLang="en-US"/>
              <a:t> when transmitting </a:t>
            </a:r>
            <a:r>
              <a:rPr lang="en-US" altLang="en-US" b="1"/>
              <a:t>in the 48 contiguous states</a:t>
            </a:r>
            <a:r>
              <a:rPr lang="en-US" altLang="en-US"/>
              <a:t>. </a:t>
            </a:r>
            <a:r>
              <a:rPr lang="en-US" altLang="en-US" sz="750"/>
              <a:t>(G2B08))</a:t>
            </a:r>
          </a:p>
        </p:txBody>
      </p:sp>
      <p:sp>
        <p:nvSpPr>
          <p:cNvPr id="30723" name="Rectangle 4"/>
          <p:cNvSpPr>
            <a:spLocks noGrp="1" noChangeArrowheads="1"/>
          </p:cNvSpPr>
          <p:nvPr>
            <p:ph type="title"/>
          </p:nvPr>
        </p:nvSpPr>
        <p:spPr>
          <a:xfrm>
            <a:off x="1316831" y="180976"/>
            <a:ext cx="6481763" cy="651272"/>
          </a:xfrm>
          <a:noFill/>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a:t>Your New General Bands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2D9831CD-44B6-4636-9E0E-E4A300BFB5F8}" type="slidenum">
              <a:rPr lang="en-US" altLang="en-US" smtClean="0">
                <a:solidFill>
                  <a:srgbClr val="000066"/>
                </a:solidFill>
              </a:rPr>
              <a:pPr/>
              <a:t>30</a:t>
            </a:fld>
            <a:endParaRPr lang="en-US" altLang="en-US">
              <a:solidFill>
                <a:srgbClr val="000066"/>
              </a:solidFill>
            </a:endParaRPr>
          </a:p>
        </p:txBody>
      </p:sp>
      <p:grpSp>
        <p:nvGrpSpPr>
          <p:cNvPr id="7" name="Group 10"/>
          <p:cNvGrpSpPr>
            <a:grpSpLocks/>
          </p:cNvGrpSpPr>
          <p:nvPr/>
        </p:nvGrpSpPr>
        <p:grpSpPr bwMode="auto">
          <a:xfrm>
            <a:off x="1513948" y="1331240"/>
            <a:ext cx="6284645" cy="1832946"/>
            <a:chOff x="720" y="817"/>
            <a:chExt cx="7200" cy="2336"/>
          </a:xfrm>
        </p:grpSpPr>
        <p:sp>
          <p:nvSpPr>
            <p:cNvPr id="8" name="Freeform 11"/>
            <p:cNvSpPr>
              <a:spLocks/>
            </p:cNvSpPr>
            <p:nvPr/>
          </p:nvSpPr>
          <p:spPr bwMode="auto">
            <a:xfrm>
              <a:off x="4212" y="2973"/>
              <a:ext cx="156" cy="20"/>
            </a:xfrm>
            <a:custGeom>
              <a:avLst/>
              <a:gdLst>
                <a:gd name="T0" fmla="*/ 0 w 156"/>
                <a:gd name="T1" fmla="*/ 0 h 20"/>
                <a:gd name="T2" fmla="*/ 156 w 156"/>
                <a:gd name="T3" fmla="*/ 0 h 20"/>
              </a:gdLst>
              <a:ahLst/>
              <a:cxnLst>
                <a:cxn ang="0">
                  <a:pos x="T0" y="T1"/>
                </a:cxn>
                <a:cxn ang="0">
                  <a:pos x="T2" y="T3"/>
                </a:cxn>
              </a:cxnLst>
              <a:rect l="0" t="0" r="r" b="b"/>
              <a:pathLst>
                <a:path w="156" h="20">
                  <a:moveTo>
                    <a:pt x="0" y="0"/>
                  </a:moveTo>
                  <a:lnTo>
                    <a:pt x="156" y="0"/>
                  </a:lnTo>
                </a:path>
              </a:pathLst>
            </a:custGeom>
            <a:noFill/>
            <a:ln w="6350">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en-US" sz="1013"/>
            </a:p>
          </p:txBody>
        </p:sp>
        <p:pic>
          <p:nvPicPr>
            <p:cNvPr id="103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8" y="818"/>
              <a:ext cx="3500" cy="2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 y="818"/>
              <a:ext cx="3500" cy="2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550972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wipe(left)">
                                      <p:cBhvr>
                                        <p:cTn id="12" dur="1000"/>
                                        <p:tgtEl>
                                          <p:spTgt spid="5427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54275">
                                            <p:txEl>
                                              <p:pRg st="2" end="2"/>
                                            </p:txEl>
                                          </p:spTgt>
                                        </p:tgtEl>
                                        <p:attrNameLst>
                                          <p:attrName>style.visibility</p:attrName>
                                        </p:attrNameLst>
                                      </p:cBhvr>
                                      <p:to>
                                        <p:strVal val="visible"/>
                                      </p:to>
                                    </p:set>
                                    <p:animEffect transition="in" filter="wipe(down)">
                                      <p:cBhvr>
                                        <p:cTn id="17" dur="1000"/>
                                        <p:tgtEl>
                                          <p:spTgt spid="542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67FEA2-278C-E976-B253-F3701FB89F49}"/>
              </a:ext>
            </a:extLst>
          </p:cNvPr>
          <p:cNvSpPr>
            <a:spLocks noGrp="1"/>
          </p:cNvSpPr>
          <p:nvPr>
            <p:ph type="title"/>
          </p:nvPr>
        </p:nvSpPr>
        <p:spPr>
          <a:xfrm>
            <a:off x="647700" y="273845"/>
            <a:ext cx="7886700" cy="941769"/>
          </a:xfrm>
        </p:spPr>
        <p:txBody>
          <a:bodyPr>
            <a:normAutofit/>
          </a:bodyPr>
          <a:lstStyle/>
          <a:p>
            <a:r>
              <a:rPr lang="en-US" sz="2400" dirty="0">
                <a:latin typeface="Rockwell" panose="02060603020205020403" pitchFamily="18" charset="0"/>
              </a:rPr>
              <a:t>G1A01 On which HF and/or MF amateur bands are there portions where General class licensees cannot transmit?</a:t>
            </a:r>
          </a:p>
        </p:txBody>
      </p:sp>
      <p:sp>
        <p:nvSpPr>
          <p:cNvPr id="8" name="Content Placeholder 7">
            <a:extLst>
              <a:ext uri="{FF2B5EF4-FFF2-40B4-BE49-F238E27FC236}">
                <a16:creationId xmlns:a16="http://schemas.microsoft.com/office/drawing/2014/main" id="{E84315AB-EB5A-7D14-12AE-DF56B2050E38}"/>
              </a:ext>
            </a:extLst>
          </p:cNvPr>
          <p:cNvSpPr>
            <a:spLocks noGrp="1"/>
          </p:cNvSpPr>
          <p:nvPr>
            <p:ph idx="1"/>
          </p:nvPr>
        </p:nvSpPr>
        <p:spPr>
          <a:xfrm>
            <a:off x="609600" y="1215614"/>
            <a:ext cx="7917543" cy="2857265"/>
          </a:xfrm>
        </p:spPr>
        <p:txBody>
          <a:bodyPr vert="horz" lIns="0" tIns="36000" rIns="0" bIns="36000" rtlCol="0" anchor="t">
            <a:normAutofit/>
          </a:bodyPr>
          <a:lstStyle/>
          <a:p>
            <a:pPr marL="0" indent="0">
              <a:buNone/>
            </a:pPr>
            <a:br>
              <a:rPr lang="en-US" dirty="0">
                <a:latin typeface="Calibri" panose="020F0502020204030204" pitchFamily="34" charset="0"/>
                <a:ea typeface="Calibri" panose="020F0502020204030204" pitchFamily="34" charset="0"/>
                <a:cs typeface="Times New Roman" panose="02020603050405020304" pitchFamily="18" charset="0"/>
              </a:rPr>
            </a:br>
            <a:endParaRPr lang="en-US" altLang="en-US" dirty="0">
              <a:latin typeface="Rockwell" panose="02060603020205020403" pitchFamily="18" charset="0"/>
              <a:ea typeface="Calibri" panose="020F0502020204030204"/>
              <a:cs typeface="Calibri" panose="020F0502020204030204"/>
            </a:endParaRPr>
          </a:p>
          <a:p>
            <a:pPr marL="342900" lvl="1" indent="0" eaLnBrk="1" hangingPunct="1">
              <a:buNone/>
            </a:pPr>
            <a:r>
              <a:rPr lang="en-US" altLang="en-US" sz="1800" dirty="0">
                <a:solidFill>
                  <a:srgbClr val="FF0000"/>
                </a:solidFill>
                <a:latin typeface="Rockwell" panose="02060603020205020403" pitchFamily="18" charset="0"/>
              </a:rPr>
              <a:t>A. </a:t>
            </a:r>
            <a:r>
              <a:rPr lang="en-US" altLang="en-US" sz="1800" dirty="0">
                <a:solidFill>
                  <a:srgbClr val="15183E"/>
                </a:solidFill>
                <a:latin typeface="Rockwell" panose="02060603020205020403" pitchFamily="18" charset="0"/>
              </a:rPr>
              <a:t>60 meters, 30 meters, 17 meters, and 12 meters</a:t>
            </a:r>
            <a:endParaRPr lang="en-US" altLang="en-US" sz="1800" dirty="0">
              <a:solidFill>
                <a:srgbClr val="15183E"/>
              </a:solidFill>
              <a:latin typeface="Rockwell" panose="02060603020205020403" pitchFamily="18" charset="0"/>
              <a:ea typeface="Calibri"/>
              <a:cs typeface="Calibri"/>
            </a:endParaRPr>
          </a:p>
          <a:p>
            <a:pPr marL="685800" lvl="1" indent="-342900" eaLnBrk="1" hangingPunct="1">
              <a:buFontTx/>
              <a:buAutoNum type="alphaUcPeriod"/>
            </a:pPr>
            <a:endParaRPr lang="en-US" altLang="en-US" sz="1800" dirty="0">
              <a:solidFill>
                <a:srgbClr val="FF0000"/>
              </a:solidFill>
              <a:latin typeface="Rockwell" panose="02060603020205020403" pitchFamily="18" charset="0"/>
              <a:ea typeface="Calibri"/>
              <a:cs typeface="Calibri"/>
            </a:endParaRPr>
          </a:p>
          <a:p>
            <a:pPr marL="342900" lvl="1" indent="0" eaLnBrk="1" hangingPunct="1">
              <a:buNone/>
            </a:pPr>
            <a:r>
              <a:rPr lang="en-US" altLang="en-US" sz="1800" dirty="0">
                <a:solidFill>
                  <a:srgbClr val="FF0000"/>
                </a:solidFill>
                <a:latin typeface="Rockwell" panose="02060603020205020403" pitchFamily="18" charset="0"/>
              </a:rPr>
              <a:t>B. </a:t>
            </a:r>
            <a:r>
              <a:rPr lang="en-US" altLang="en-US" sz="1800" dirty="0">
                <a:solidFill>
                  <a:srgbClr val="15183E"/>
                </a:solidFill>
                <a:latin typeface="Rockwell" panose="02060603020205020403" pitchFamily="18" charset="0"/>
              </a:rPr>
              <a:t>160 meters, 60 meters, 15 meters, and 12 meters</a:t>
            </a:r>
            <a:endParaRPr lang="en-US" altLang="en-US" sz="1800" dirty="0">
              <a:solidFill>
                <a:srgbClr val="15183E"/>
              </a:solidFill>
              <a:latin typeface="Rockwell" panose="02060603020205020403" pitchFamily="18" charset="0"/>
              <a:ea typeface="Calibri"/>
              <a:cs typeface="Calibri"/>
            </a:endParaRPr>
          </a:p>
          <a:p>
            <a:pPr marL="685800" lvl="1" indent="-342900" eaLnBrk="1" hangingPunct="1">
              <a:buFontTx/>
              <a:buAutoNum type="alphaUcPeriod"/>
            </a:pPr>
            <a:endParaRPr lang="en-US" altLang="en-US" sz="1800" dirty="0">
              <a:solidFill>
                <a:srgbClr val="FF0000"/>
              </a:solidFill>
              <a:latin typeface="Rockwell" panose="02060603020205020403" pitchFamily="18" charset="0"/>
              <a:ea typeface="Calibri"/>
              <a:cs typeface="Calibri"/>
            </a:endParaRPr>
          </a:p>
          <a:p>
            <a:pPr marL="342900" lvl="1" indent="0" eaLnBrk="1" hangingPunct="1">
              <a:buFontTx/>
              <a:buNone/>
            </a:pPr>
            <a:r>
              <a:rPr lang="en-US" altLang="en-US" sz="1800" dirty="0">
                <a:solidFill>
                  <a:srgbClr val="FF0000"/>
                </a:solidFill>
                <a:latin typeface="Rockwell" panose="02060603020205020403" pitchFamily="18" charset="0"/>
              </a:rPr>
              <a:t>C. </a:t>
            </a:r>
            <a:r>
              <a:rPr lang="en-US" altLang="en-US" sz="1800" dirty="0">
                <a:solidFill>
                  <a:srgbClr val="15183E"/>
                </a:solidFill>
                <a:latin typeface="Rockwell" panose="02060603020205020403" pitchFamily="18" charset="0"/>
              </a:rPr>
              <a:t>80 meters, 40 meters, 20 meters, and 15 meters</a:t>
            </a:r>
            <a:endParaRPr lang="en-US" altLang="en-US" sz="1800" dirty="0">
              <a:solidFill>
                <a:srgbClr val="15183E"/>
              </a:solidFill>
              <a:latin typeface="Rockwell" panose="02060603020205020403" pitchFamily="18" charset="0"/>
              <a:ea typeface="Calibri"/>
              <a:cs typeface="Calibri"/>
            </a:endParaRPr>
          </a:p>
          <a:p>
            <a:pPr marL="685800" lvl="1" indent="-342900" eaLnBrk="1" hangingPunct="1">
              <a:buFontTx/>
              <a:buAutoNum type="alphaUcPeriod"/>
            </a:pPr>
            <a:endParaRPr lang="en-US" altLang="en-US" sz="1800" dirty="0">
              <a:solidFill>
                <a:srgbClr val="FF0000"/>
              </a:solidFill>
              <a:latin typeface="Rockwell" panose="02060603020205020403" pitchFamily="18" charset="0"/>
              <a:ea typeface="Calibri"/>
              <a:cs typeface="Calibri"/>
            </a:endParaRPr>
          </a:p>
          <a:p>
            <a:pPr marL="342900" lvl="1" indent="0" eaLnBrk="1" hangingPunct="1">
              <a:buFontTx/>
              <a:buNone/>
            </a:pPr>
            <a:r>
              <a:rPr lang="en-US" altLang="en-US" sz="1800" dirty="0">
                <a:solidFill>
                  <a:srgbClr val="FF0000"/>
                </a:solidFill>
                <a:latin typeface="Rockwell" panose="02060603020205020403" pitchFamily="18" charset="0"/>
              </a:rPr>
              <a:t>D. </a:t>
            </a:r>
            <a:r>
              <a:rPr lang="en-US" altLang="en-US" sz="1800" dirty="0">
                <a:solidFill>
                  <a:srgbClr val="15183E"/>
                </a:solidFill>
                <a:latin typeface="Rockwell" panose="02060603020205020403" pitchFamily="18" charset="0"/>
              </a:rPr>
              <a:t>80 meters, 20 meters, 15 meters, and 10 meters</a:t>
            </a:r>
            <a:endParaRPr lang="en-US" altLang="en-US" sz="1800" dirty="0">
              <a:solidFill>
                <a:srgbClr val="15183E"/>
              </a:solidFill>
              <a:latin typeface="Rockwell" panose="02060603020205020403" pitchFamily="18" charset="0"/>
              <a:ea typeface="Calibri"/>
              <a:cs typeface="Calibri"/>
            </a:endParaRPr>
          </a:p>
          <a:p>
            <a:pPr marL="0" indent="0">
              <a:buNone/>
            </a:pPr>
            <a:endParaRPr lang="en-US" dirty="0"/>
          </a:p>
        </p:txBody>
      </p:sp>
      <p:sp>
        <p:nvSpPr>
          <p:cNvPr id="4" name="Slide Number Placeholder 3">
            <a:extLst>
              <a:ext uri="{FF2B5EF4-FFF2-40B4-BE49-F238E27FC236}">
                <a16:creationId xmlns:a16="http://schemas.microsoft.com/office/drawing/2014/main" id="{2D9F3DE2-167A-A544-F6AD-92945393D71F}"/>
              </a:ext>
            </a:extLst>
          </p:cNvPr>
          <p:cNvSpPr>
            <a:spLocks noGrp="1"/>
          </p:cNvSpPr>
          <p:nvPr>
            <p:ph type="sldNum" sz="quarter" idx="12"/>
          </p:nvPr>
        </p:nvSpPr>
        <p:spPr/>
        <p:txBody>
          <a:bodyPr/>
          <a:lstStyle/>
          <a:p>
            <a:fld id="{A93B5EC9-35C3-2E48-B4C1-EF6677BA8B04}" type="slidenum">
              <a:rPr lang="en-ES" smtClean="0"/>
              <a:t>31</a:t>
            </a:fld>
            <a:endParaRPr lang="en-ES"/>
          </a:p>
        </p:txBody>
      </p:sp>
    </p:spTree>
    <p:extLst>
      <p:ext uri="{BB962C8B-B14F-4D97-AF65-F5344CB8AC3E}">
        <p14:creationId xmlns:p14="http://schemas.microsoft.com/office/powerpoint/2010/main" val="18060826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6A305F-147F-35C8-F608-157C0575301F}"/>
              </a:ext>
            </a:extLst>
          </p:cNvPr>
          <p:cNvSpPr>
            <a:spLocks noGrp="1"/>
          </p:cNvSpPr>
          <p:nvPr>
            <p:ph type="title"/>
          </p:nvPr>
        </p:nvSpPr>
        <p:spPr>
          <a:xfrm>
            <a:off x="616857" y="273844"/>
            <a:ext cx="7886700" cy="1307529"/>
          </a:xfrm>
        </p:spPr>
        <p:txBody>
          <a:bodyPr>
            <a:normAutofit fontScale="90000"/>
          </a:bodyPr>
          <a:lstStyle/>
          <a:p>
            <a:r>
              <a:rPr lang="en-US" dirty="0">
                <a:latin typeface="Rockwell" panose="02060603020205020403" pitchFamily="18" charset="0"/>
              </a:rPr>
              <a:t>G1A08   Which HF bands have segments exclusively allocated to Amateur Extra licensees?</a:t>
            </a:r>
          </a:p>
        </p:txBody>
      </p:sp>
      <p:sp>
        <p:nvSpPr>
          <p:cNvPr id="8" name="Content Placeholder 7">
            <a:extLst>
              <a:ext uri="{FF2B5EF4-FFF2-40B4-BE49-F238E27FC236}">
                <a16:creationId xmlns:a16="http://schemas.microsoft.com/office/drawing/2014/main" id="{E84315AB-EB5A-7D14-12AE-DF56B2050E38}"/>
              </a:ext>
            </a:extLst>
          </p:cNvPr>
          <p:cNvSpPr>
            <a:spLocks noGrp="1"/>
          </p:cNvSpPr>
          <p:nvPr>
            <p:ph idx="1"/>
          </p:nvPr>
        </p:nvSpPr>
        <p:spPr>
          <a:xfrm>
            <a:off x="616857" y="1581372"/>
            <a:ext cx="7917543" cy="3470453"/>
          </a:xfrm>
        </p:spPr>
        <p:txBody>
          <a:bodyPr vert="horz" lIns="0" tIns="36000" rIns="0" bIns="36000" rtlCol="0" anchor="t">
            <a:normAutofit/>
          </a:bodyPr>
          <a:lstStyle/>
          <a:p>
            <a:pPr marL="0" indent="0">
              <a:buNone/>
            </a:pPr>
            <a:br>
              <a:rPr lang="en-US" dirty="0">
                <a:latin typeface="Rockwell" panose="02060603020205020403" pitchFamily="18" charset="0"/>
                <a:ea typeface="Calibri" panose="020F0502020204030204" pitchFamily="34" charset="0"/>
                <a:cs typeface="Times New Roman" panose="02020603050405020304" pitchFamily="18" charset="0"/>
              </a:rPr>
            </a:br>
            <a:endParaRPr lang="en-US" altLang="en-US" dirty="0">
              <a:latin typeface="Rockwell" panose="02060603020205020403" pitchFamily="18" charset="0"/>
              <a:ea typeface="Calibri" panose="020F0502020204030204"/>
              <a:cs typeface="Calibri" panose="020F0502020204030204"/>
            </a:endParaRPr>
          </a:p>
          <a:p>
            <a:pPr marL="685800" lvl="1" indent="-342900">
              <a:buClr>
                <a:srgbClr val="FF0000"/>
              </a:buClr>
              <a:buFont typeface="+mj-lt"/>
              <a:buAutoNum type="alphaUcPeriod"/>
            </a:pPr>
            <a:r>
              <a:rPr lang="en-US" altLang="en-US" sz="1800" dirty="0">
                <a:solidFill>
                  <a:schemeClr val="accent1">
                    <a:lumMod val="50000"/>
                  </a:schemeClr>
                </a:solidFill>
                <a:latin typeface="Rockwell" panose="02060603020205020403" pitchFamily="18" charset="0"/>
              </a:rPr>
              <a:t>All HF bands</a:t>
            </a:r>
          </a:p>
          <a:p>
            <a:pPr marL="685800" lvl="1" indent="-342900" eaLnBrk="1" hangingPunct="1">
              <a:buAutoNum type="alphaUcPeriod"/>
            </a:pPr>
            <a:endParaRPr lang="en-US" altLang="en-US" sz="1800" dirty="0">
              <a:solidFill>
                <a:schemeClr val="accent1">
                  <a:lumMod val="50000"/>
                </a:schemeClr>
              </a:solidFill>
              <a:latin typeface="Rockwell" panose="02060603020205020403" pitchFamily="18" charset="0"/>
            </a:endParaRPr>
          </a:p>
          <a:p>
            <a:pPr marL="342900" lvl="1" indent="0" eaLnBrk="1" hangingPunct="1">
              <a:buNone/>
            </a:pPr>
            <a:r>
              <a:rPr lang="en-US" altLang="en-US" sz="1800" dirty="0">
                <a:solidFill>
                  <a:srgbClr val="FF0000"/>
                </a:solidFill>
                <a:latin typeface="Rockwell" panose="02060603020205020403" pitchFamily="18" charset="0"/>
              </a:rPr>
              <a:t>B.   </a:t>
            </a:r>
            <a:r>
              <a:rPr lang="en-US" altLang="en-US" sz="1800" dirty="0">
                <a:solidFill>
                  <a:schemeClr val="accent1">
                    <a:lumMod val="50000"/>
                  </a:schemeClr>
                </a:solidFill>
                <a:latin typeface="Rockwell" panose="02060603020205020403" pitchFamily="18" charset="0"/>
              </a:rPr>
              <a:t>80 meters, 40 meters, 20 meters, and 15 meters</a:t>
            </a:r>
          </a:p>
          <a:p>
            <a:pPr marL="342900" lvl="1" indent="0" eaLnBrk="1" hangingPunct="1">
              <a:buNone/>
            </a:pPr>
            <a:endParaRPr lang="en-US" altLang="en-US" sz="1800" dirty="0">
              <a:solidFill>
                <a:schemeClr val="accent1">
                  <a:lumMod val="50000"/>
                </a:schemeClr>
              </a:solidFill>
              <a:latin typeface="Rockwell" panose="02060603020205020403" pitchFamily="18" charset="0"/>
            </a:endParaRPr>
          </a:p>
          <a:p>
            <a:pPr marL="342900" lvl="1" indent="0" eaLnBrk="1" hangingPunct="1">
              <a:buNone/>
            </a:pPr>
            <a:r>
              <a:rPr lang="en-US" altLang="en-US" sz="1800" dirty="0">
                <a:solidFill>
                  <a:srgbClr val="FF0000"/>
                </a:solidFill>
                <a:latin typeface="Rockwell" panose="02060603020205020403" pitchFamily="18" charset="0"/>
              </a:rPr>
              <a:t>C.   </a:t>
            </a:r>
            <a:r>
              <a:rPr lang="en-US" altLang="en-US" sz="1800" dirty="0">
                <a:solidFill>
                  <a:schemeClr val="accent1">
                    <a:lumMod val="50000"/>
                  </a:schemeClr>
                </a:solidFill>
                <a:latin typeface="Rockwell" panose="02060603020205020403" pitchFamily="18" charset="0"/>
              </a:rPr>
              <a:t>All HF bands except 160 meters and 10 meters</a:t>
            </a:r>
          </a:p>
          <a:p>
            <a:pPr marL="342900" lvl="1" indent="0" eaLnBrk="1" hangingPunct="1">
              <a:buNone/>
            </a:pPr>
            <a:endParaRPr lang="en-US" altLang="en-US" sz="1800" dirty="0">
              <a:solidFill>
                <a:schemeClr val="accent1">
                  <a:lumMod val="50000"/>
                </a:schemeClr>
              </a:solidFill>
              <a:latin typeface="Rockwell" panose="02060603020205020403" pitchFamily="18" charset="0"/>
            </a:endParaRPr>
          </a:p>
          <a:p>
            <a:pPr marL="342900" lvl="1" indent="0" eaLnBrk="1" hangingPunct="1">
              <a:buNone/>
            </a:pPr>
            <a:r>
              <a:rPr lang="en-US" altLang="en-US" sz="1800" dirty="0">
                <a:solidFill>
                  <a:srgbClr val="FF0000"/>
                </a:solidFill>
                <a:latin typeface="Rockwell" panose="02060603020205020403" pitchFamily="18" charset="0"/>
              </a:rPr>
              <a:t>D.   </a:t>
            </a:r>
            <a:r>
              <a:rPr lang="en-US" altLang="en-US" sz="1800" dirty="0">
                <a:solidFill>
                  <a:schemeClr val="accent1">
                    <a:lumMod val="50000"/>
                  </a:schemeClr>
                </a:solidFill>
                <a:latin typeface="Rockwell" panose="02060603020205020403" pitchFamily="18" charset="0"/>
              </a:rPr>
              <a:t>60 meters, 30 meters, 17 meters, and 12 meters</a:t>
            </a:r>
          </a:p>
          <a:p>
            <a:pPr marL="342900" lvl="1" indent="0" eaLnBrk="1" hangingPunct="1">
              <a:buNone/>
            </a:pPr>
            <a:endParaRPr lang="en-US" dirty="0"/>
          </a:p>
        </p:txBody>
      </p:sp>
      <p:sp>
        <p:nvSpPr>
          <p:cNvPr id="4" name="Slide Number Placeholder 3">
            <a:extLst>
              <a:ext uri="{FF2B5EF4-FFF2-40B4-BE49-F238E27FC236}">
                <a16:creationId xmlns:a16="http://schemas.microsoft.com/office/drawing/2014/main" id="{2D9F3DE2-167A-A544-F6AD-92945393D71F}"/>
              </a:ext>
            </a:extLst>
          </p:cNvPr>
          <p:cNvSpPr>
            <a:spLocks noGrp="1"/>
          </p:cNvSpPr>
          <p:nvPr>
            <p:ph type="sldNum" sz="quarter" idx="12"/>
          </p:nvPr>
        </p:nvSpPr>
        <p:spPr/>
        <p:txBody>
          <a:bodyPr/>
          <a:lstStyle/>
          <a:p>
            <a:fld id="{A93B5EC9-35C3-2E48-B4C1-EF6677BA8B04}" type="slidenum">
              <a:rPr lang="en-ES" smtClean="0"/>
              <a:t>32</a:t>
            </a:fld>
            <a:endParaRPr lang="en-ES"/>
          </a:p>
        </p:txBody>
      </p:sp>
    </p:spTree>
    <p:extLst>
      <p:ext uri="{BB962C8B-B14F-4D97-AF65-F5344CB8AC3E}">
        <p14:creationId xmlns:p14="http://schemas.microsoft.com/office/powerpoint/2010/main" val="26579104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650D5AC-1021-0655-1818-E1EF89E3036E}"/>
              </a:ext>
            </a:extLst>
          </p:cNvPr>
          <p:cNvSpPr>
            <a:spLocks noGrp="1"/>
          </p:cNvSpPr>
          <p:nvPr>
            <p:ph type="title"/>
          </p:nvPr>
        </p:nvSpPr>
        <p:spPr>
          <a:xfrm>
            <a:off x="647700" y="273843"/>
            <a:ext cx="7886700" cy="995557"/>
          </a:xfrm>
        </p:spPr>
        <p:txBody>
          <a:bodyPr>
            <a:normAutofit fontScale="90000"/>
          </a:bodyPr>
          <a:lstStyle/>
          <a:p>
            <a:r>
              <a:rPr lang="en-US" sz="2700" dirty="0">
                <a:latin typeface="Rockwell" panose="02060603020205020403" pitchFamily="18" charset="0"/>
              </a:rPr>
              <a:t>G1A11 When General class licensees are not permitted to use the entire voice portion of a band, which portion of the voice segment is available to them??  </a:t>
            </a:r>
            <a:br>
              <a:rPr lang="en-US" dirty="0"/>
            </a:br>
            <a:endParaRPr lang="en-US" dirty="0"/>
          </a:p>
        </p:txBody>
      </p:sp>
      <p:sp>
        <p:nvSpPr>
          <p:cNvPr id="3" name="Content Placeholder 2">
            <a:extLst>
              <a:ext uri="{FF2B5EF4-FFF2-40B4-BE49-F238E27FC236}">
                <a16:creationId xmlns:a16="http://schemas.microsoft.com/office/drawing/2014/main" id="{FC15E3DD-1B4D-071E-CEE4-2832ECA31DC0}"/>
              </a:ext>
            </a:extLst>
          </p:cNvPr>
          <p:cNvSpPr>
            <a:spLocks noGrp="1"/>
          </p:cNvSpPr>
          <p:nvPr>
            <p:ph idx="1"/>
          </p:nvPr>
        </p:nvSpPr>
        <p:spPr>
          <a:xfrm>
            <a:off x="609600" y="1269400"/>
            <a:ext cx="7917543" cy="3244542"/>
          </a:xfrm>
        </p:spPr>
        <p:txBody>
          <a:bodyPr vert="horz" lIns="0" tIns="36000" rIns="0" bIns="36000" rtlCol="0" anchor="t">
            <a:normAutofit/>
          </a:bodyPr>
          <a:lstStyle/>
          <a:p>
            <a:pPr marL="143510" indent="-143510"/>
            <a:endParaRPr lang="en-US" sz="1800" dirty="0">
              <a:ea typeface="Calibri" panose="020F0502020204030204"/>
              <a:cs typeface="Calibri" panose="020F0502020204030204"/>
            </a:endParaRPr>
          </a:p>
          <a:p>
            <a:pPr marL="400050" indent="-400050">
              <a:buAutoNum type="alphaUcPeriod"/>
            </a:pPr>
            <a:r>
              <a:rPr lang="en-US" dirty="0">
                <a:latin typeface="Rockwell" panose="02060603020205020403" pitchFamily="18" charset="0"/>
                <a:ea typeface="+mn-lt"/>
                <a:cs typeface="+mn-lt"/>
              </a:rPr>
              <a:t>The lower frequency portion</a:t>
            </a:r>
          </a:p>
          <a:p>
            <a:pPr marL="400050" indent="-400050">
              <a:buAutoNum type="alphaUcPeriod"/>
            </a:pPr>
            <a:r>
              <a:rPr lang="en-US" dirty="0">
                <a:latin typeface="Rockwell" panose="02060603020205020403" pitchFamily="18" charset="0"/>
                <a:ea typeface="+mn-lt"/>
                <a:cs typeface="+mn-lt"/>
              </a:rPr>
              <a:t>The upper frequency portion</a:t>
            </a:r>
          </a:p>
          <a:p>
            <a:pPr marL="400050" indent="-400050">
              <a:buAutoNum type="alphaUcPeriod"/>
            </a:pPr>
            <a:r>
              <a:rPr lang="en-US" dirty="0">
                <a:latin typeface="Rockwell" panose="02060603020205020403" pitchFamily="18" charset="0"/>
                <a:ea typeface="+mn-lt"/>
                <a:cs typeface="+mn-lt"/>
              </a:rPr>
              <a:t>The lower frequency portion on frequencies below 7.3 MHz, and the upper portion on frequencies above 14.150 MHz</a:t>
            </a:r>
          </a:p>
          <a:p>
            <a:pPr marL="400050" indent="-400050">
              <a:buAutoNum type="alphaUcPeriod"/>
            </a:pPr>
            <a:r>
              <a:rPr lang="en-US" dirty="0">
                <a:latin typeface="Rockwell" panose="02060603020205020403" pitchFamily="18" charset="0"/>
                <a:ea typeface="+mn-lt"/>
                <a:cs typeface="+mn-lt"/>
              </a:rPr>
              <a:t>The upper frequency portion on frequencies below 7.3 MHz, and the lower portion on frequencies above 14.150 MHz</a:t>
            </a:r>
          </a:p>
          <a:p>
            <a:pPr marL="400050" indent="-400050">
              <a:buAutoNum type="alphaUcPeriod"/>
            </a:pPr>
            <a:endParaRPr lang="en-US" sz="1150" dirty="0">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8440323A-E2B9-A67A-59D2-7A8ED002B8B9}"/>
              </a:ext>
            </a:extLst>
          </p:cNvPr>
          <p:cNvSpPr>
            <a:spLocks noGrp="1"/>
          </p:cNvSpPr>
          <p:nvPr>
            <p:ph type="sldNum" sz="quarter" idx="12"/>
          </p:nvPr>
        </p:nvSpPr>
        <p:spPr/>
        <p:txBody>
          <a:bodyPr/>
          <a:lstStyle/>
          <a:p>
            <a:fld id="{A93B5EC9-35C3-2E48-B4C1-EF6677BA8B04}" type="slidenum">
              <a:rPr lang="en-ES" smtClean="0"/>
              <a:t>33</a:t>
            </a:fld>
            <a:endParaRPr lang="en-ES"/>
          </a:p>
        </p:txBody>
      </p:sp>
    </p:spTree>
    <p:extLst>
      <p:ext uri="{BB962C8B-B14F-4D97-AF65-F5344CB8AC3E}">
        <p14:creationId xmlns:p14="http://schemas.microsoft.com/office/powerpoint/2010/main" val="8104819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650D5AC-1021-0655-1818-E1EF89E3036E}"/>
              </a:ext>
            </a:extLst>
          </p:cNvPr>
          <p:cNvSpPr>
            <a:spLocks noGrp="1"/>
          </p:cNvSpPr>
          <p:nvPr>
            <p:ph type="title"/>
          </p:nvPr>
        </p:nvSpPr>
        <p:spPr>
          <a:xfrm>
            <a:off x="628650" y="413693"/>
            <a:ext cx="7886700" cy="995557"/>
          </a:xfrm>
        </p:spPr>
        <p:txBody>
          <a:bodyPr>
            <a:normAutofit fontScale="90000"/>
          </a:bodyPr>
          <a:lstStyle/>
          <a:p>
            <a:r>
              <a:rPr lang="en-US" sz="2700" dirty="0">
                <a:latin typeface="Rockwell" panose="02060603020205020403" pitchFamily="18" charset="0"/>
              </a:rPr>
              <a:t>G1A07  On which amateur frequencies in the 10-meter band may stations with a General class control operator transmit CW emissions?</a:t>
            </a:r>
            <a:br>
              <a:rPr lang="en-US" dirty="0"/>
            </a:br>
            <a:endParaRPr lang="en-US" dirty="0"/>
          </a:p>
        </p:txBody>
      </p:sp>
      <p:sp>
        <p:nvSpPr>
          <p:cNvPr id="3" name="Content Placeholder 2">
            <a:extLst>
              <a:ext uri="{FF2B5EF4-FFF2-40B4-BE49-F238E27FC236}">
                <a16:creationId xmlns:a16="http://schemas.microsoft.com/office/drawing/2014/main" id="{FC15E3DD-1B4D-071E-CEE4-2832ECA31DC0}"/>
              </a:ext>
            </a:extLst>
          </p:cNvPr>
          <p:cNvSpPr>
            <a:spLocks noGrp="1"/>
          </p:cNvSpPr>
          <p:nvPr>
            <p:ph idx="1"/>
          </p:nvPr>
        </p:nvSpPr>
        <p:spPr>
          <a:xfrm>
            <a:off x="2398059" y="1667435"/>
            <a:ext cx="4347882" cy="2549563"/>
          </a:xfrm>
        </p:spPr>
        <p:txBody>
          <a:bodyPr vert="horz" lIns="0" tIns="36000" rIns="0" bIns="36000" rtlCol="0" anchor="t">
            <a:normAutofit fontScale="77500" lnSpcReduction="20000"/>
          </a:bodyPr>
          <a:lstStyle/>
          <a:p>
            <a:pPr marL="143510" indent="-143510"/>
            <a:endParaRPr lang="en-US" sz="1800" dirty="0">
              <a:ea typeface="Calibri" panose="020F0502020204030204"/>
              <a:cs typeface="Calibri" panose="020F0502020204030204"/>
            </a:endParaRPr>
          </a:p>
          <a:p>
            <a:pPr marL="400050" indent="-400050">
              <a:buAutoNum type="alphaUcPeriod"/>
            </a:pPr>
            <a:r>
              <a:rPr lang="en-US" sz="2600" dirty="0">
                <a:latin typeface="Rockwell" panose="02060603020205020403" pitchFamily="18" charset="0"/>
                <a:ea typeface="+mn-lt"/>
                <a:cs typeface="+mn-lt"/>
              </a:rPr>
              <a:t>28.000 MHz to 28.025 MHz only</a:t>
            </a:r>
          </a:p>
          <a:p>
            <a:pPr marL="400050" indent="-400050">
              <a:buAutoNum type="alphaUcPeriod"/>
            </a:pPr>
            <a:endParaRPr lang="en-US" sz="2600" dirty="0">
              <a:latin typeface="Rockwell" panose="02060603020205020403" pitchFamily="18" charset="0"/>
              <a:ea typeface="+mn-lt"/>
              <a:cs typeface="+mn-lt"/>
            </a:endParaRPr>
          </a:p>
          <a:p>
            <a:pPr marL="400050" indent="-400050">
              <a:buAutoNum type="alphaUcPeriod"/>
            </a:pPr>
            <a:r>
              <a:rPr lang="en-US" sz="2600" dirty="0">
                <a:latin typeface="Rockwell" panose="02060603020205020403" pitchFamily="18" charset="0"/>
                <a:ea typeface="+mn-lt"/>
                <a:cs typeface="+mn-lt"/>
              </a:rPr>
              <a:t>28.000 MHz to 28.300 MHz only</a:t>
            </a:r>
          </a:p>
          <a:p>
            <a:pPr marL="400050" indent="-400050">
              <a:buAutoNum type="alphaUcPeriod"/>
            </a:pPr>
            <a:endParaRPr lang="en-US" sz="2600" dirty="0">
              <a:latin typeface="Rockwell" panose="02060603020205020403" pitchFamily="18" charset="0"/>
              <a:ea typeface="+mn-lt"/>
              <a:cs typeface="+mn-lt"/>
            </a:endParaRPr>
          </a:p>
          <a:p>
            <a:pPr marL="400050" indent="-400050">
              <a:buAutoNum type="alphaUcPeriod"/>
            </a:pPr>
            <a:r>
              <a:rPr lang="en-US" sz="2600" dirty="0">
                <a:latin typeface="Rockwell" panose="02060603020205020403" pitchFamily="18" charset="0"/>
                <a:ea typeface="+mn-lt"/>
                <a:cs typeface="+mn-lt"/>
              </a:rPr>
              <a:t>28.025 MHz to 28.300 MHz only</a:t>
            </a:r>
          </a:p>
          <a:p>
            <a:pPr marL="400050" indent="-400050">
              <a:buAutoNum type="alphaUcPeriod"/>
            </a:pPr>
            <a:endParaRPr lang="en-US" sz="2600" dirty="0">
              <a:latin typeface="Rockwell" panose="02060603020205020403" pitchFamily="18" charset="0"/>
              <a:ea typeface="+mn-lt"/>
              <a:cs typeface="+mn-lt"/>
            </a:endParaRPr>
          </a:p>
          <a:p>
            <a:pPr marL="400050" indent="-400050">
              <a:buAutoNum type="alphaUcPeriod"/>
            </a:pPr>
            <a:r>
              <a:rPr lang="en-US" sz="2600" dirty="0">
                <a:latin typeface="Rockwell" panose="02060603020205020403" pitchFamily="18" charset="0"/>
                <a:ea typeface="+mn-lt"/>
                <a:cs typeface="+mn-lt"/>
              </a:rPr>
              <a:t>The entire band</a:t>
            </a:r>
          </a:p>
          <a:p>
            <a:pPr marL="400050" indent="-400050">
              <a:buAutoNum type="alphaUcPeriod"/>
            </a:pPr>
            <a:endParaRPr lang="en-US" sz="1150" dirty="0">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8440323A-E2B9-A67A-59D2-7A8ED002B8B9}"/>
              </a:ext>
            </a:extLst>
          </p:cNvPr>
          <p:cNvSpPr>
            <a:spLocks noGrp="1"/>
          </p:cNvSpPr>
          <p:nvPr>
            <p:ph type="sldNum" sz="quarter" idx="12"/>
          </p:nvPr>
        </p:nvSpPr>
        <p:spPr/>
        <p:txBody>
          <a:bodyPr/>
          <a:lstStyle/>
          <a:p>
            <a:fld id="{A93B5EC9-35C3-2E48-B4C1-EF6677BA8B04}" type="slidenum">
              <a:rPr lang="en-ES" smtClean="0"/>
              <a:t>34</a:t>
            </a:fld>
            <a:endParaRPr lang="en-ES"/>
          </a:p>
        </p:txBody>
      </p:sp>
    </p:spTree>
    <p:extLst>
      <p:ext uri="{BB962C8B-B14F-4D97-AF65-F5344CB8AC3E}">
        <p14:creationId xmlns:p14="http://schemas.microsoft.com/office/powerpoint/2010/main" val="10679217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type="title" idx="4294967295"/>
          </p:nvPr>
        </p:nvSpPr>
        <p:spPr>
          <a:xfrm>
            <a:off x="758103" y="454905"/>
            <a:ext cx="6414361" cy="937360"/>
          </a:xfrm>
        </p:spPr>
        <p:txBody>
          <a:bodyPr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ts val="2100"/>
              </a:lnSpc>
            </a:pPr>
            <a:r>
              <a:rPr lang="en-US" altLang="en-US" sz="2400" dirty="0">
                <a:solidFill>
                  <a:srgbClr val="FF0000"/>
                </a:solidFill>
                <a:latin typeface="Rockwell" panose="02060603020205020403" pitchFamily="18" charset="0"/>
              </a:rPr>
              <a:t>G1A10   What portion of the 10-meter band is available for repeater use?	</a:t>
            </a:r>
            <a:r>
              <a:rPr lang="en-US" altLang="en-US" sz="2400" dirty="0">
                <a:latin typeface="Rockwell" panose="02060603020205020403" pitchFamily="18" charset="0"/>
              </a:rPr>
              <a:t> </a:t>
            </a:r>
          </a:p>
        </p:txBody>
      </p:sp>
      <p:sp>
        <p:nvSpPr>
          <p:cNvPr id="1949702" name="Rectangle 6"/>
          <p:cNvSpPr>
            <a:spLocks noGrp="1" noChangeArrowheads="1"/>
          </p:cNvSpPr>
          <p:nvPr>
            <p:ph type="body" idx="4294967295"/>
          </p:nvPr>
        </p:nvSpPr>
        <p:spPr>
          <a:xfrm>
            <a:off x="1803999" y="1392265"/>
            <a:ext cx="4322571" cy="2585800"/>
          </a:xfrm>
        </p:spPr>
        <p:txBody>
          <a:bodyPr vert="horz" lIns="0" tIns="36000" rIns="0" bIns="36000" rtlCol="0" anchor="t">
            <a:normAutofit fontScale="92500" lnSpcReduction="1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00050" indent="-400050">
              <a:buFontTx/>
              <a:buAutoNum type="alphaUcPeriod"/>
            </a:pPr>
            <a:r>
              <a:rPr lang="en-US" sz="1800" dirty="0">
                <a:solidFill>
                  <a:srgbClr val="181A40"/>
                </a:solidFill>
                <a:latin typeface="Rockwell" panose="02060603020205020403" pitchFamily="18" charset="0"/>
                <a:ea typeface="+mn-lt"/>
                <a:cs typeface="+mn-lt"/>
              </a:rPr>
              <a:t>A. The entire band</a:t>
            </a:r>
          </a:p>
          <a:p>
            <a:pPr marL="400050" indent="-400050">
              <a:buFontTx/>
              <a:buAutoNum type="alphaUcPeriod"/>
            </a:pPr>
            <a:endParaRPr lang="en-US" sz="1800" dirty="0">
              <a:solidFill>
                <a:srgbClr val="181A40"/>
              </a:solidFill>
              <a:latin typeface="Rockwell" panose="02060603020205020403" pitchFamily="18" charset="0"/>
              <a:ea typeface="+mn-lt"/>
              <a:cs typeface="+mn-lt"/>
            </a:endParaRPr>
          </a:p>
          <a:p>
            <a:pPr marL="400050" indent="-400050">
              <a:buFontTx/>
              <a:buAutoNum type="alphaUcPeriod"/>
            </a:pPr>
            <a:r>
              <a:rPr lang="en-US" sz="1800" dirty="0">
                <a:solidFill>
                  <a:srgbClr val="181A40"/>
                </a:solidFill>
                <a:latin typeface="Rockwell" panose="02060603020205020403" pitchFamily="18" charset="0"/>
                <a:ea typeface="+mn-lt"/>
                <a:cs typeface="+mn-lt"/>
              </a:rPr>
              <a:t>B. The portion between 28.1 MHz and 28.2 MHz</a:t>
            </a:r>
          </a:p>
          <a:p>
            <a:pPr marL="400050" indent="-400050">
              <a:buFontTx/>
              <a:buAutoNum type="alphaUcPeriod"/>
            </a:pPr>
            <a:endParaRPr lang="en-US" sz="1800" dirty="0">
              <a:solidFill>
                <a:srgbClr val="181A40"/>
              </a:solidFill>
              <a:latin typeface="Rockwell" panose="02060603020205020403" pitchFamily="18" charset="0"/>
              <a:ea typeface="+mn-lt"/>
              <a:cs typeface="+mn-lt"/>
            </a:endParaRPr>
          </a:p>
          <a:p>
            <a:pPr marL="400050" indent="-400050">
              <a:buFontTx/>
              <a:buAutoNum type="alphaUcPeriod"/>
            </a:pPr>
            <a:r>
              <a:rPr lang="en-US" sz="1800" dirty="0">
                <a:solidFill>
                  <a:srgbClr val="181A40"/>
                </a:solidFill>
                <a:latin typeface="Rockwell" panose="02060603020205020403" pitchFamily="18" charset="0"/>
                <a:ea typeface="+mn-lt"/>
                <a:cs typeface="+mn-lt"/>
              </a:rPr>
              <a:t>C. The portion between 28.3 MHz and 28.5 MHz</a:t>
            </a:r>
          </a:p>
          <a:p>
            <a:pPr marL="400050" indent="-400050">
              <a:buFontTx/>
              <a:buAutoNum type="alphaUcPeriod"/>
            </a:pPr>
            <a:endParaRPr lang="en-US" sz="1800" dirty="0">
              <a:solidFill>
                <a:srgbClr val="181A40"/>
              </a:solidFill>
              <a:latin typeface="Rockwell" panose="02060603020205020403" pitchFamily="18" charset="0"/>
              <a:ea typeface="+mn-lt"/>
              <a:cs typeface="+mn-lt"/>
            </a:endParaRPr>
          </a:p>
          <a:p>
            <a:pPr marL="400050" indent="-400050">
              <a:buFontTx/>
              <a:buAutoNum type="alphaUcPeriod"/>
            </a:pPr>
            <a:r>
              <a:rPr lang="en-US" sz="1800" dirty="0">
                <a:solidFill>
                  <a:srgbClr val="181A40"/>
                </a:solidFill>
                <a:latin typeface="Rockwell" panose="02060603020205020403" pitchFamily="18" charset="0"/>
                <a:ea typeface="+mn-lt"/>
                <a:cs typeface="+mn-lt"/>
              </a:rPr>
              <a:t>D. The portion above 29.5 MHz</a:t>
            </a:r>
          </a:p>
          <a:p>
            <a:pPr marL="400050" indent="-400050" eaLnBrk="1" hangingPunct="1">
              <a:buFontTx/>
              <a:buAutoNum type="alphaUcPeriod"/>
            </a:pPr>
            <a:endParaRPr lang="en-US" altLang="en-US" sz="1800" dirty="0"/>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35</a:t>
            </a:fld>
            <a:endParaRPr lang="en-US" altLang="en-US">
              <a:solidFill>
                <a:srgbClr val="000066"/>
              </a:solidFill>
            </a:endParaRPr>
          </a:p>
        </p:txBody>
      </p:sp>
    </p:spTree>
    <p:extLst>
      <p:ext uri="{BB962C8B-B14F-4D97-AF65-F5344CB8AC3E}">
        <p14:creationId xmlns:p14="http://schemas.microsoft.com/office/powerpoint/2010/main" val="467651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1949702">
                                            <p:txEl>
                                              <p:pRg st="0" end="0"/>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1949702">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1949702">
                                            <p:txEl>
                                              <p:pRg st="4" end="4"/>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1949702">
                                            <p:txEl>
                                              <p:pRg st="6" end="6"/>
                                            </p:txEl>
                                          </p:spTgt>
                                        </p:tgtEl>
                                        <p:attrNameLst>
                                          <p:attrName>style.color</p:attrName>
                                        </p:attrNameLst>
                                      </p:cBhvr>
                                      <p:to>
                                        <a:schemeClr val="accent1"/>
                                      </p:to>
                                    </p:animClr>
                                  </p:childTnLst>
                                </p:cTn>
                              </p:par>
                            </p:childTnLst>
                          </p:cTn>
                        </p:par>
                        <p:par>
                          <p:cTn id="19" fill="hold">
                            <p:stCondLst>
                              <p:cond delay="500"/>
                            </p:stCondLst>
                            <p:childTnLst>
                              <p:par>
                                <p:cTn id="20" presetID="5" presetClass="emph" presetSubtype="3" nodeType="afterEffect">
                                  <p:stCondLst>
                                    <p:cond delay="0"/>
                                  </p:stCondLst>
                                  <p:childTnLst>
                                    <p:set>
                                      <p:cBhvr override="childStyle">
                                        <p:cTn id="21" dur="indefinite"/>
                                        <p:tgtEl>
                                          <p:spTgt spid="1949702">
                                            <p:txEl>
                                              <p:pRg st="0" end="0"/>
                                            </p:txEl>
                                          </p:spTgt>
                                        </p:tgtEl>
                                        <p:attrNameLst>
                                          <p:attrName>style.fontStyle</p:attrName>
                                        </p:attrNameLst>
                                      </p:cBhvr>
                                      <p:to>
                                        <p:strVal val="italic"/>
                                      </p:to>
                                    </p:set>
                                    <p:set>
                                      <p:cBhvr override="childStyle">
                                        <p:cTn id="22" dur="indefinite"/>
                                        <p:tgtEl>
                                          <p:spTgt spid="1949702">
                                            <p:txEl>
                                              <p:pRg st="0" end="0"/>
                                            </p:txEl>
                                          </p:spTgt>
                                        </p:tgtEl>
                                        <p:attrNameLst>
                                          <p:attrName>style.fontWeight</p:attrName>
                                        </p:attrNameLst>
                                      </p:cBhvr>
                                      <p:to>
                                        <p:strVal val="bold"/>
                                      </p:to>
                                    </p:set>
                                    <p:set>
                                      <p:cBhvr override="childStyle">
                                        <p:cTn id="23" dur="indefinite"/>
                                        <p:tgtEl>
                                          <p:spTgt spid="1949702">
                                            <p:txEl>
                                              <p:pRg st="0" end="0"/>
                                            </p:txEl>
                                          </p:spTgt>
                                        </p:tgtEl>
                                        <p:attrNameLst>
                                          <p:attrName>style.textDecorationUnderline</p:attrName>
                                        </p:attrNameLst>
                                      </p:cBhvr>
                                      <p:to>
                                        <p:strVal val="false"/>
                                      </p:to>
                                    </p:set>
                                  </p:childTnLst>
                                </p:cTn>
                              </p:par>
                            </p:childTnLst>
                          </p:cTn>
                        </p:par>
                        <p:par>
                          <p:cTn id="24" fill="hold">
                            <p:stCondLst>
                              <p:cond delay="500"/>
                            </p:stCondLst>
                            <p:childTnLst>
                              <p:par>
                                <p:cTn id="25" presetID="5" presetClass="emph" presetSubtype="3" nodeType="afterEffect">
                                  <p:stCondLst>
                                    <p:cond delay="0"/>
                                  </p:stCondLst>
                                  <p:childTnLst>
                                    <p:set>
                                      <p:cBhvr override="childStyle">
                                        <p:cTn id="26" dur="indefinite"/>
                                        <p:tgtEl>
                                          <p:spTgt spid="1949702">
                                            <p:txEl>
                                              <p:pRg st="2" end="2"/>
                                            </p:txEl>
                                          </p:spTgt>
                                        </p:tgtEl>
                                        <p:attrNameLst>
                                          <p:attrName>style.fontStyle</p:attrName>
                                        </p:attrNameLst>
                                      </p:cBhvr>
                                      <p:to>
                                        <p:strVal val="italic"/>
                                      </p:to>
                                    </p:set>
                                    <p:set>
                                      <p:cBhvr override="childStyle">
                                        <p:cTn id="27" dur="indefinite"/>
                                        <p:tgtEl>
                                          <p:spTgt spid="1949702">
                                            <p:txEl>
                                              <p:pRg st="2" end="2"/>
                                            </p:txEl>
                                          </p:spTgt>
                                        </p:tgtEl>
                                        <p:attrNameLst>
                                          <p:attrName>style.fontWeight</p:attrName>
                                        </p:attrNameLst>
                                      </p:cBhvr>
                                      <p:to>
                                        <p:strVal val="bold"/>
                                      </p:to>
                                    </p:set>
                                    <p:set>
                                      <p:cBhvr override="childStyle">
                                        <p:cTn id="28" dur="indefinite"/>
                                        <p:tgtEl>
                                          <p:spTgt spid="1949702">
                                            <p:txEl>
                                              <p:pRg st="2" end="2"/>
                                            </p:txEl>
                                          </p:spTgt>
                                        </p:tgtEl>
                                        <p:attrNameLst>
                                          <p:attrName>style.textDecorationUnderline</p:attrName>
                                        </p:attrNameLst>
                                      </p:cBhvr>
                                      <p:to>
                                        <p:strVal val="false"/>
                                      </p:to>
                                    </p:set>
                                  </p:childTnLst>
                                </p:cTn>
                              </p:par>
                            </p:childTnLst>
                          </p:cTn>
                        </p:par>
                        <p:par>
                          <p:cTn id="29" fill="hold">
                            <p:stCondLst>
                              <p:cond delay="500"/>
                            </p:stCondLst>
                            <p:childTnLst>
                              <p:par>
                                <p:cTn id="30" presetID="5" presetClass="emph" presetSubtype="3" nodeType="afterEffect">
                                  <p:stCondLst>
                                    <p:cond delay="0"/>
                                  </p:stCondLst>
                                  <p:childTnLst>
                                    <p:set>
                                      <p:cBhvr override="childStyle">
                                        <p:cTn id="31" dur="indefinite"/>
                                        <p:tgtEl>
                                          <p:spTgt spid="1949702">
                                            <p:txEl>
                                              <p:pRg st="4" end="4"/>
                                            </p:txEl>
                                          </p:spTgt>
                                        </p:tgtEl>
                                        <p:attrNameLst>
                                          <p:attrName>style.fontStyle</p:attrName>
                                        </p:attrNameLst>
                                      </p:cBhvr>
                                      <p:to>
                                        <p:strVal val="italic"/>
                                      </p:to>
                                    </p:set>
                                    <p:set>
                                      <p:cBhvr override="childStyle">
                                        <p:cTn id="32" dur="indefinite"/>
                                        <p:tgtEl>
                                          <p:spTgt spid="1949702">
                                            <p:txEl>
                                              <p:pRg st="4" end="4"/>
                                            </p:txEl>
                                          </p:spTgt>
                                        </p:tgtEl>
                                        <p:attrNameLst>
                                          <p:attrName>style.fontWeight</p:attrName>
                                        </p:attrNameLst>
                                      </p:cBhvr>
                                      <p:to>
                                        <p:strVal val="bold"/>
                                      </p:to>
                                    </p:set>
                                    <p:set>
                                      <p:cBhvr override="childStyle">
                                        <p:cTn id="33" dur="indefinite"/>
                                        <p:tgtEl>
                                          <p:spTgt spid="1949702">
                                            <p:txEl>
                                              <p:pRg st="4" end="4"/>
                                            </p:txEl>
                                          </p:spTgt>
                                        </p:tgtEl>
                                        <p:attrNameLst>
                                          <p:attrName>style.textDecorationUnderline</p:attrName>
                                        </p:attrNameLst>
                                      </p:cBhvr>
                                      <p:to>
                                        <p:strVal val="false"/>
                                      </p:to>
                                    </p:set>
                                  </p:childTnLst>
                                </p:cTn>
                              </p:par>
                            </p:childTnLst>
                          </p:cTn>
                        </p:par>
                        <p:par>
                          <p:cTn id="34" fill="hold">
                            <p:stCondLst>
                              <p:cond delay="500"/>
                            </p:stCondLst>
                            <p:childTnLst>
                              <p:par>
                                <p:cTn id="35" presetID="5" presetClass="emph" presetSubtype="3" nodeType="afterEffect">
                                  <p:stCondLst>
                                    <p:cond delay="0"/>
                                  </p:stCondLst>
                                  <p:childTnLst>
                                    <p:set>
                                      <p:cBhvr override="childStyle">
                                        <p:cTn id="36" dur="indefinite"/>
                                        <p:tgtEl>
                                          <p:spTgt spid="1949702">
                                            <p:txEl>
                                              <p:pRg st="6" end="6"/>
                                            </p:txEl>
                                          </p:spTgt>
                                        </p:tgtEl>
                                        <p:attrNameLst>
                                          <p:attrName>style.fontStyle</p:attrName>
                                        </p:attrNameLst>
                                      </p:cBhvr>
                                      <p:to>
                                        <p:strVal val="italic"/>
                                      </p:to>
                                    </p:set>
                                    <p:set>
                                      <p:cBhvr override="childStyle">
                                        <p:cTn id="37" dur="indefinite"/>
                                        <p:tgtEl>
                                          <p:spTgt spid="1949702">
                                            <p:txEl>
                                              <p:pRg st="6" end="6"/>
                                            </p:txEl>
                                          </p:spTgt>
                                        </p:tgtEl>
                                        <p:attrNameLst>
                                          <p:attrName>style.fontWeight</p:attrName>
                                        </p:attrNameLst>
                                      </p:cBhvr>
                                      <p:to>
                                        <p:strVal val="bold"/>
                                      </p:to>
                                    </p:set>
                                    <p:set>
                                      <p:cBhvr override="childStyle">
                                        <p:cTn id="38" dur="indefinite"/>
                                        <p:tgtEl>
                                          <p:spTgt spid="1949702">
                                            <p:txEl>
                                              <p:pRg st="6" end="6"/>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type="title" idx="4294967295"/>
          </p:nvPr>
        </p:nvSpPr>
        <p:spPr>
          <a:xfrm>
            <a:off x="1364818" y="404726"/>
            <a:ext cx="6414361" cy="937360"/>
          </a:xfrm>
        </p:spPr>
        <p:txBody>
          <a:bodyPr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ts val="2100"/>
              </a:lnSpc>
            </a:pPr>
            <a:r>
              <a:rPr lang="en-US" altLang="en-US" sz="2400" dirty="0">
                <a:solidFill>
                  <a:srgbClr val="FF0000"/>
                </a:solidFill>
                <a:latin typeface="Rockwell" panose="02060603020205020403" pitchFamily="18" charset="0"/>
              </a:rPr>
              <a:t>G1C05     What is the limit for transmitter power on the 28 MHz band for a General Class control operator?</a:t>
            </a:r>
            <a:endParaRPr lang="en-US" altLang="en-US" sz="2800" dirty="0">
              <a:solidFill>
                <a:srgbClr val="FF0000"/>
              </a:solidFill>
              <a:latin typeface="Rockwell" panose="02060603020205020403" pitchFamily="18" charset="0"/>
            </a:endParaRPr>
          </a:p>
        </p:txBody>
      </p:sp>
      <p:sp>
        <p:nvSpPr>
          <p:cNvPr id="1949702" name="Rectangle 6"/>
          <p:cNvSpPr>
            <a:spLocks noGrp="1" noChangeArrowheads="1"/>
          </p:cNvSpPr>
          <p:nvPr>
            <p:ph type="body" idx="4294967295"/>
          </p:nvPr>
        </p:nvSpPr>
        <p:spPr>
          <a:xfrm>
            <a:off x="2410714" y="1453214"/>
            <a:ext cx="4322571" cy="3043482"/>
          </a:xfrm>
        </p:spPr>
        <p:txBody>
          <a:bodyPr vert="horz" lIns="0" tIns="36000" rIns="0" bIns="36000" rtlCol="0" anchor="t">
            <a:normAutofit fontScale="40000" lnSpcReduction="2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00050" indent="-400050">
              <a:buFontTx/>
              <a:buAutoNum type="alphaUcPeriod"/>
            </a:pPr>
            <a:endParaRPr lang="en-US" sz="1800" dirty="0">
              <a:ea typeface="+mn-lt"/>
              <a:cs typeface="+mn-lt"/>
            </a:endParaRPr>
          </a:p>
          <a:p>
            <a:pPr marL="400050" indent="-400050">
              <a:buFontTx/>
              <a:buAutoNum type="alphaUcPeriod"/>
            </a:pPr>
            <a:r>
              <a:rPr lang="en-US" sz="5500" dirty="0">
                <a:solidFill>
                  <a:schemeClr val="accent1">
                    <a:lumMod val="50000"/>
                  </a:schemeClr>
                </a:solidFill>
                <a:latin typeface="Rockwell" panose="02060603020205020403" pitchFamily="18" charset="0"/>
                <a:ea typeface="+mn-lt"/>
                <a:cs typeface="+mn-lt"/>
              </a:rPr>
              <a:t>100 watts PEP output</a:t>
            </a:r>
          </a:p>
          <a:p>
            <a:pPr marL="400050" indent="-400050">
              <a:buFontTx/>
              <a:buAutoNum type="alphaUcPeriod"/>
            </a:pPr>
            <a:endParaRPr lang="en-US" sz="5500" dirty="0">
              <a:solidFill>
                <a:schemeClr val="accent1">
                  <a:lumMod val="50000"/>
                </a:schemeClr>
              </a:solidFill>
              <a:latin typeface="Rockwell" panose="02060603020205020403" pitchFamily="18" charset="0"/>
              <a:ea typeface="+mn-lt"/>
              <a:cs typeface="+mn-lt"/>
            </a:endParaRPr>
          </a:p>
          <a:p>
            <a:pPr marL="400050" indent="-400050">
              <a:buFontTx/>
              <a:buAutoNum type="alphaUcPeriod"/>
            </a:pPr>
            <a:r>
              <a:rPr lang="en-US" sz="5500" dirty="0">
                <a:solidFill>
                  <a:schemeClr val="accent1">
                    <a:lumMod val="50000"/>
                  </a:schemeClr>
                </a:solidFill>
                <a:latin typeface="Rockwell" panose="02060603020205020403" pitchFamily="18" charset="0"/>
                <a:ea typeface="+mn-lt"/>
                <a:cs typeface="+mn-lt"/>
              </a:rPr>
              <a:t>1000 watts PEP output</a:t>
            </a:r>
          </a:p>
          <a:p>
            <a:pPr marL="400050" indent="-400050">
              <a:buFontTx/>
              <a:buAutoNum type="alphaUcPeriod"/>
            </a:pPr>
            <a:endParaRPr lang="en-US" sz="5500" dirty="0">
              <a:solidFill>
                <a:schemeClr val="accent1">
                  <a:lumMod val="50000"/>
                </a:schemeClr>
              </a:solidFill>
              <a:latin typeface="Rockwell" panose="02060603020205020403" pitchFamily="18" charset="0"/>
              <a:ea typeface="+mn-lt"/>
              <a:cs typeface="+mn-lt"/>
            </a:endParaRPr>
          </a:p>
          <a:p>
            <a:pPr marL="400050" indent="-400050">
              <a:buFontTx/>
              <a:buAutoNum type="alphaUcPeriod"/>
            </a:pPr>
            <a:r>
              <a:rPr lang="en-US" sz="5500" dirty="0">
                <a:solidFill>
                  <a:schemeClr val="accent1">
                    <a:lumMod val="50000"/>
                  </a:schemeClr>
                </a:solidFill>
                <a:latin typeface="Rockwell" panose="02060603020205020403" pitchFamily="18" charset="0"/>
                <a:ea typeface="+mn-lt"/>
                <a:cs typeface="+mn-lt"/>
              </a:rPr>
              <a:t>1500 watts PEP output</a:t>
            </a:r>
          </a:p>
          <a:p>
            <a:pPr marL="400050" indent="-400050">
              <a:buFontTx/>
              <a:buAutoNum type="alphaUcPeriod"/>
            </a:pPr>
            <a:endParaRPr lang="en-US" sz="5500" dirty="0">
              <a:solidFill>
                <a:schemeClr val="accent1">
                  <a:lumMod val="50000"/>
                </a:schemeClr>
              </a:solidFill>
              <a:latin typeface="Rockwell" panose="02060603020205020403" pitchFamily="18" charset="0"/>
              <a:ea typeface="+mn-lt"/>
              <a:cs typeface="+mn-lt"/>
            </a:endParaRPr>
          </a:p>
          <a:p>
            <a:pPr marL="400050" indent="-400050">
              <a:buFontTx/>
              <a:buAutoNum type="alphaUcPeriod"/>
            </a:pPr>
            <a:r>
              <a:rPr lang="en-US" sz="5500" dirty="0">
                <a:solidFill>
                  <a:schemeClr val="accent1">
                    <a:lumMod val="50000"/>
                  </a:schemeClr>
                </a:solidFill>
                <a:latin typeface="Rockwell" panose="02060603020205020403" pitchFamily="18" charset="0"/>
                <a:ea typeface="+mn-lt"/>
                <a:cs typeface="+mn-lt"/>
              </a:rPr>
              <a:t>2000 watts PEP output</a:t>
            </a:r>
          </a:p>
          <a:p>
            <a:pPr marL="400050" indent="-400050">
              <a:buFontTx/>
              <a:buAutoNum type="alphaUcPeriod"/>
            </a:pPr>
            <a:endParaRPr lang="en-US" sz="1800" dirty="0">
              <a:solidFill>
                <a:srgbClr val="181A40"/>
              </a:solidFill>
              <a:ea typeface="+mn-lt"/>
              <a:cs typeface="+mn-lt"/>
            </a:endParaRPr>
          </a:p>
          <a:p>
            <a:pPr indent="0">
              <a:buNone/>
            </a:pPr>
            <a:r>
              <a:rPr lang="en-US" sz="1800" dirty="0">
                <a:ea typeface="+mn-lt"/>
                <a:cs typeface="+mn-lt"/>
              </a:rPr>
              <a:t>     </a:t>
            </a:r>
            <a:endParaRPr lang="en-US" sz="1800" dirty="0">
              <a:solidFill>
                <a:srgbClr val="181A40"/>
              </a:solidFill>
              <a:ea typeface="+mn-lt"/>
              <a:cs typeface="+mn-lt"/>
            </a:endParaRPr>
          </a:p>
          <a:p>
            <a:pPr marL="400050" indent="-400050">
              <a:buFontTx/>
              <a:buAutoNum type="alphaUcPeriod"/>
            </a:pPr>
            <a:endParaRPr lang="en-US" sz="1800" dirty="0">
              <a:ea typeface="Calibri" panose="020F0502020204030204"/>
              <a:cs typeface="Calibri" panose="020F0502020204030204"/>
            </a:endParaRPr>
          </a:p>
          <a:p>
            <a:pPr marL="400050" indent="-400050" eaLnBrk="1" hangingPunct="1">
              <a:buFontTx/>
              <a:buAutoNum type="alphaUcPeriod"/>
            </a:pPr>
            <a:endParaRPr lang="en-US" sz="1800" dirty="0">
              <a:ea typeface="Calibri" panose="020F0502020204030204"/>
              <a:cs typeface="Calibri" panose="020F0502020204030204"/>
            </a:endParaRPr>
          </a:p>
          <a:p>
            <a:pPr marL="400050" indent="-400050">
              <a:buFontTx/>
              <a:buAutoNum type="alphaUcPeriod"/>
            </a:pPr>
            <a:endParaRPr lang="en-US" altLang="en-US" sz="1800" dirty="0">
              <a:ea typeface="Calibri" panose="020F0502020204030204"/>
              <a:cs typeface="Calibri" panose="020F0502020204030204"/>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36</a:t>
            </a:fld>
            <a:endParaRPr lang="en-US" altLang="en-US">
              <a:solidFill>
                <a:srgbClr val="000066"/>
              </a:solidFill>
            </a:endParaRPr>
          </a:p>
        </p:txBody>
      </p:sp>
    </p:spTree>
    <p:extLst>
      <p:ext uri="{BB962C8B-B14F-4D97-AF65-F5344CB8AC3E}">
        <p14:creationId xmlns:p14="http://schemas.microsoft.com/office/powerpoint/2010/main" val="379864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1949702">
                                            <p:txEl>
                                              <p:pRg st="9" end="9"/>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1949702">
                                            <p:txEl>
                                              <p:pRg st="1" end="1"/>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1949702">
                                            <p:txEl>
                                              <p:pRg st="3" end="3"/>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1949702">
                                            <p:txEl>
                                              <p:pRg st="5" end="5"/>
                                            </p:txEl>
                                          </p:spTgt>
                                        </p:tgtEl>
                                        <p:attrNameLst>
                                          <p:attrName>style.color</p:attrName>
                                        </p:attrNameLst>
                                      </p:cBhvr>
                                      <p:to>
                                        <a:schemeClr val="accent1"/>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nodeType="clickEffect">
                                  <p:stCondLst>
                                    <p:cond delay="0"/>
                                  </p:stCondLst>
                                  <p:childTnLst>
                                    <p:animClr clrSpc="rgb" dir="cw">
                                      <p:cBhvr override="childStyle">
                                        <p:cTn id="22" dur="500" fill="hold"/>
                                        <p:tgtEl>
                                          <p:spTgt spid="1949702">
                                            <p:txEl>
                                              <p:pRg st="7" end="7"/>
                                            </p:txEl>
                                          </p:spTgt>
                                        </p:tgtEl>
                                        <p:attrNameLst>
                                          <p:attrName>style.color</p:attrName>
                                        </p:attrNameLst>
                                      </p:cBhvr>
                                      <p:to>
                                        <a:schemeClr val="accent1"/>
                                      </p:to>
                                    </p:animClr>
                                  </p:childTnLst>
                                </p:cTn>
                              </p:par>
                            </p:childTnLst>
                          </p:cTn>
                        </p:par>
                        <p:par>
                          <p:cTn id="23" fill="hold">
                            <p:stCondLst>
                              <p:cond delay="500"/>
                            </p:stCondLst>
                            <p:childTnLst>
                              <p:par>
                                <p:cTn id="24" presetID="5" presetClass="emph" presetSubtype="3" nodeType="afterEffect">
                                  <p:stCondLst>
                                    <p:cond delay="0"/>
                                  </p:stCondLst>
                                  <p:childTnLst>
                                    <p:set>
                                      <p:cBhvr override="childStyle">
                                        <p:cTn id="25" dur="indefinite"/>
                                        <p:tgtEl>
                                          <p:spTgt spid="1949702">
                                            <p:txEl>
                                              <p:pRg st="9" end="9"/>
                                            </p:txEl>
                                          </p:spTgt>
                                        </p:tgtEl>
                                        <p:attrNameLst>
                                          <p:attrName>style.fontStyle</p:attrName>
                                        </p:attrNameLst>
                                      </p:cBhvr>
                                      <p:to>
                                        <p:strVal val="italic"/>
                                      </p:to>
                                    </p:set>
                                    <p:set>
                                      <p:cBhvr override="childStyle">
                                        <p:cTn id="26" dur="indefinite"/>
                                        <p:tgtEl>
                                          <p:spTgt spid="1949702">
                                            <p:txEl>
                                              <p:pRg st="9" end="9"/>
                                            </p:txEl>
                                          </p:spTgt>
                                        </p:tgtEl>
                                        <p:attrNameLst>
                                          <p:attrName>style.fontWeight</p:attrName>
                                        </p:attrNameLst>
                                      </p:cBhvr>
                                      <p:to>
                                        <p:strVal val="bold"/>
                                      </p:to>
                                    </p:set>
                                    <p:set>
                                      <p:cBhvr override="childStyle">
                                        <p:cTn id="27" dur="indefinite"/>
                                        <p:tgtEl>
                                          <p:spTgt spid="1949702">
                                            <p:txEl>
                                              <p:pRg st="9" end="9"/>
                                            </p:txEl>
                                          </p:spTgt>
                                        </p:tgtEl>
                                        <p:attrNameLst>
                                          <p:attrName>style.textDecorationUnderline</p:attrName>
                                        </p:attrNameLst>
                                      </p:cBhvr>
                                      <p:to>
                                        <p:strVal val="false"/>
                                      </p:to>
                                    </p:set>
                                  </p:childTnLst>
                                </p:cTn>
                              </p:par>
                            </p:childTnLst>
                          </p:cTn>
                        </p:par>
                        <p:par>
                          <p:cTn id="28" fill="hold">
                            <p:stCondLst>
                              <p:cond delay="500"/>
                            </p:stCondLst>
                            <p:childTnLst>
                              <p:par>
                                <p:cTn id="29" presetID="5" presetClass="emph" presetSubtype="3" nodeType="afterEffect">
                                  <p:stCondLst>
                                    <p:cond delay="0"/>
                                  </p:stCondLst>
                                  <p:childTnLst>
                                    <p:set>
                                      <p:cBhvr override="childStyle">
                                        <p:cTn id="30" dur="indefinite"/>
                                        <p:tgtEl>
                                          <p:spTgt spid="1949702">
                                            <p:txEl>
                                              <p:pRg st="1" end="1"/>
                                            </p:txEl>
                                          </p:spTgt>
                                        </p:tgtEl>
                                        <p:attrNameLst>
                                          <p:attrName>style.fontStyle</p:attrName>
                                        </p:attrNameLst>
                                      </p:cBhvr>
                                      <p:to>
                                        <p:strVal val="italic"/>
                                      </p:to>
                                    </p:set>
                                    <p:set>
                                      <p:cBhvr override="childStyle">
                                        <p:cTn id="31" dur="indefinite"/>
                                        <p:tgtEl>
                                          <p:spTgt spid="1949702">
                                            <p:txEl>
                                              <p:pRg st="1" end="1"/>
                                            </p:txEl>
                                          </p:spTgt>
                                        </p:tgtEl>
                                        <p:attrNameLst>
                                          <p:attrName>style.fontWeight</p:attrName>
                                        </p:attrNameLst>
                                      </p:cBhvr>
                                      <p:to>
                                        <p:strVal val="bold"/>
                                      </p:to>
                                    </p:set>
                                    <p:set>
                                      <p:cBhvr override="childStyle">
                                        <p:cTn id="32" dur="indefinite"/>
                                        <p:tgtEl>
                                          <p:spTgt spid="1949702">
                                            <p:txEl>
                                              <p:pRg st="1" end="1"/>
                                            </p:txEl>
                                          </p:spTgt>
                                        </p:tgtEl>
                                        <p:attrNameLst>
                                          <p:attrName>style.textDecorationUnderline</p:attrName>
                                        </p:attrNameLst>
                                      </p:cBhvr>
                                      <p:to>
                                        <p:strVal val="false"/>
                                      </p:to>
                                    </p:set>
                                  </p:childTnLst>
                                </p:cTn>
                              </p:par>
                            </p:childTnLst>
                          </p:cTn>
                        </p:par>
                        <p:par>
                          <p:cTn id="33" fill="hold">
                            <p:stCondLst>
                              <p:cond delay="500"/>
                            </p:stCondLst>
                            <p:childTnLst>
                              <p:par>
                                <p:cTn id="34" presetID="5" presetClass="emph" presetSubtype="3" nodeType="afterEffect">
                                  <p:stCondLst>
                                    <p:cond delay="0"/>
                                  </p:stCondLst>
                                  <p:childTnLst>
                                    <p:set>
                                      <p:cBhvr override="childStyle">
                                        <p:cTn id="35" dur="indefinite"/>
                                        <p:tgtEl>
                                          <p:spTgt spid="1949702">
                                            <p:txEl>
                                              <p:pRg st="3" end="3"/>
                                            </p:txEl>
                                          </p:spTgt>
                                        </p:tgtEl>
                                        <p:attrNameLst>
                                          <p:attrName>style.fontStyle</p:attrName>
                                        </p:attrNameLst>
                                      </p:cBhvr>
                                      <p:to>
                                        <p:strVal val="italic"/>
                                      </p:to>
                                    </p:set>
                                    <p:set>
                                      <p:cBhvr override="childStyle">
                                        <p:cTn id="36" dur="indefinite"/>
                                        <p:tgtEl>
                                          <p:spTgt spid="1949702">
                                            <p:txEl>
                                              <p:pRg st="3" end="3"/>
                                            </p:txEl>
                                          </p:spTgt>
                                        </p:tgtEl>
                                        <p:attrNameLst>
                                          <p:attrName>style.fontWeight</p:attrName>
                                        </p:attrNameLst>
                                      </p:cBhvr>
                                      <p:to>
                                        <p:strVal val="bold"/>
                                      </p:to>
                                    </p:set>
                                    <p:set>
                                      <p:cBhvr override="childStyle">
                                        <p:cTn id="37" dur="indefinite"/>
                                        <p:tgtEl>
                                          <p:spTgt spid="1949702">
                                            <p:txEl>
                                              <p:pRg st="3" end="3"/>
                                            </p:txEl>
                                          </p:spTgt>
                                        </p:tgtEl>
                                        <p:attrNameLst>
                                          <p:attrName>style.textDecorationUnderline</p:attrName>
                                        </p:attrNameLst>
                                      </p:cBhvr>
                                      <p:to>
                                        <p:strVal val="false"/>
                                      </p:to>
                                    </p:set>
                                  </p:childTnLst>
                                </p:cTn>
                              </p:par>
                            </p:childTnLst>
                          </p:cTn>
                        </p:par>
                        <p:par>
                          <p:cTn id="38" fill="hold">
                            <p:stCondLst>
                              <p:cond delay="500"/>
                            </p:stCondLst>
                            <p:childTnLst>
                              <p:par>
                                <p:cTn id="39" presetID="5" presetClass="emph" presetSubtype="3" nodeType="afterEffect">
                                  <p:stCondLst>
                                    <p:cond delay="0"/>
                                  </p:stCondLst>
                                  <p:childTnLst>
                                    <p:set>
                                      <p:cBhvr override="childStyle">
                                        <p:cTn id="40" dur="indefinite"/>
                                        <p:tgtEl>
                                          <p:spTgt spid="1949702">
                                            <p:txEl>
                                              <p:pRg st="5" end="5"/>
                                            </p:txEl>
                                          </p:spTgt>
                                        </p:tgtEl>
                                        <p:attrNameLst>
                                          <p:attrName>style.fontStyle</p:attrName>
                                        </p:attrNameLst>
                                      </p:cBhvr>
                                      <p:to>
                                        <p:strVal val="italic"/>
                                      </p:to>
                                    </p:set>
                                    <p:set>
                                      <p:cBhvr override="childStyle">
                                        <p:cTn id="41" dur="indefinite"/>
                                        <p:tgtEl>
                                          <p:spTgt spid="1949702">
                                            <p:txEl>
                                              <p:pRg st="5" end="5"/>
                                            </p:txEl>
                                          </p:spTgt>
                                        </p:tgtEl>
                                        <p:attrNameLst>
                                          <p:attrName>style.fontWeight</p:attrName>
                                        </p:attrNameLst>
                                      </p:cBhvr>
                                      <p:to>
                                        <p:strVal val="bold"/>
                                      </p:to>
                                    </p:set>
                                    <p:set>
                                      <p:cBhvr override="childStyle">
                                        <p:cTn id="42" dur="indefinite"/>
                                        <p:tgtEl>
                                          <p:spTgt spid="1949702">
                                            <p:txEl>
                                              <p:pRg st="5" end="5"/>
                                            </p:txEl>
                                          </p:spTgt>
                                        </p:tgtEl>
                                        <p:attrNameLst>
                                          <p:attrName>style.textDecorationUnderline</p:attrName>
                                        </p:attrNameLst>
                                      </p:cBhvr>
                                      <p:to>
                                        <p:strVal val="false"/>
                                      </p:to>
                                    </p:set>
                                  </p:childTnLst>
                                </p:cTn>
                              </p:par>
                            </p:childTnLst>
                          </p:cTn>
                        </p:par>
                        <p:par>
                          <p:cTn id="43" fill="hold">
                            <p:stCondLst>
                              <p:cond delay="500"/>
                            </p:stCondLst>
                            <p:childTnLst>
                              <p:par>
                                <p:cTn id="44" presetID="5" presetClass="emph" presetSubtype="3" nodeType="afterEffect">
                                  <p:stCondLst>
                                    <p:cond delay="0"/>
                                  </p:stCondLst>
                                  <p:childTnLst>
                                    <p:set>
                                      <p:cBhvr override="childStyle">
                                        <p:cTn id="45" dur="indefinite"/>
                                        <p:tgtEl>
                                          <p:spTgt spid="1949702">
                                            <p:txEl>
                                              <p:pRg st="7" end="7"/>
                                            </p:txEl>
                                          </p:spTgt>
                                        </p:tgtEl>
                                        <p:attrNameLst>
                                          <p:attrName>style.fontStyle</p:attrName>
                                        </p:attrNameLst>
                                      </p:cBhvr>
                                      <p:to>
                                        <p:strVal val="italic"/>
                                      </p:to>
                                    </p:set>
                                    <p:set>
                                      <p:cBhvr override="childStyle">
                                        <p:cTn id="46" dur="indefinite"/>
                                        <p:tgtEl>
                                          <p:spTgt spid="1949702">
                                            <p:txEl>
                                              <p:pRg st="7" end="7"/>
                                            </p:txEl>
                                          </p:spTgt>
                                        </p:tgtEl>
                                        <p:attrNameLst>
                                          <p:attrName>style.fontWeight</p:attrName>
                                        </p:attrNameLst>
                                      </p:cBhvr>
                                      <p:to>
                                        <p:strVal val="bold"/>
                                      </p:to>
                                    </p:set>
                                    <p:set>
                                      <p:cBhvr override="childStyle">
                                        <p:cTn id="47" dur="indefinite"/>
                                        <p:tgtEl>
                                          <p:spTgt spid="1949702">
                                            <p:txEl>
                                              <p:pRg st="7" end="7"/>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type="body" idx="4294967295"/>
          </p:nvPr>
        </p:nvSpPr>
        <p:spPr>
          <a:xfrm>
            <a:off x="1397353" y="1181918"/>
            <a:ext cx="6349292" cy="3247899"/>
          </a:xfrm>
        </p:spPr>
        <p:txBody>
          <a:bodyPr vert="horz" lIns="0" tIns="36000" rIns="0" bIns="3600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indent="0">
              <a:lnSpc>
                <a:spcPct val="120000"/>
              </a:lnSpc>
              <a:buNone/>
            </a:pPr>
            <a:endParaRPr lang="en-US" sz="1600" dirty="0">
              <a:latin typeface="Calibri"/>
              <a:ea typeface="+mn-lt"/>
              <a:cs typeface="+mn-lt"/>
            </a:endParaRPr>
          </a:p>
          <a:p>
            <a:pPr marL="400050" indent="-400050">
              <a:lnSpc>
                <a:spcPct val="120000"/>
              </a:lnSpc>
              <a:buFontTx/>
              <a:buAutoNum type="alphaUcPeriod"/>
            </a:pPr>
            <a:r>
              <a:rPr lang="en-US" sz="1800" dirty="0">
                <a:solidFill>
                  <a:schemeClr val="accent1">
                    <a:lumMod val="50000"/>
                  </a:schemeClr>
                </a:solidFill>
                <a:latin typeface="Rockwell" panose="02060603020205020403" pitchFamily="18" charset="0"/>
                <a:ea typeface="+mn-lt"/>
                <a:cs typeface="+mn-lt"/>
              </a:rPr>
              <a:t> Under no circumstances. </a:t>
            </a:r>
            <a:endParaRPr lang="en-US" sz="1800" dirty="0">
              <a:solidFill>
                <a:schemeClr val="accent1">
                  <a:lumMod val="50000"/>
                </a:schemeClr>
              </a:solidFill>
              <a:latin typeface="Rockwell" panose="02060603020205020403" pitchFamily="18" charset="0"/>
            </a:endParaRPr>
          </a:p>
          <a:p>
            <a:pPr marL="400050" indent="-400050">
              <a:lnSpc>
                <a:spcPct val="120000"/>
              </a:lnSpc>
              <a:buFontTx/>
              <a:buAutoNum type="alphaUcPeriod"/>
            </a:pPr>
            <a:r>
              <a:rPr lang="en-US" sz="1800" dirty="0">
                <a:solidFill>
                  <a:schemeClr val="accent1">
                    <a:lumMod val="50000"/>
                  </a:schemeClr>
                </a:solidFill>
                <a:latin typeface="Rockwell" panose="02060603020205020403" pitchFamily="18" charset="0"/>
              </a:rPr>
              <a:t>Only if the station on 10 meters is operating under a Special Temporary Authorization allowing such retransmission. </a:t>
            </a:r>
            <a:endParaRPr lang="en-US" sz="1800" dirty="0">
              <a:solidFill>
                <a:schemeClr val="accent1">
                  <a:lumMod val="50000"/>
                </a:schemeClr>
              </a:solidFill>
              <a:latin typeface="Rockwell" panose="02060603020205020403" pitchFamily="18" charset="0"/>
              <a:cs typeface="Calibri"/>
            </a:endParaRPr>
          </a:p>
          <a:p>
            <a:pPr marL="400050" indent="-400050">
              <a:lnSpc>
                <a:spcPct val="120000"/>
              </a:lnSpc>
              <a:buFontTx/>
              <a:buAutoNum type="alphaUcPeriod"/>
            </a:pPr>
            <a:r>
              <a:rPr lang="en-US" sz="1800" dirty="0">
                <a:solidFill>
                  <a:schemeClr val="accent1">
                    <a:lumMod val="50000"/>
                  </a:schemeClr>
                </a:solidFill>
                <a:latin typeface="Rockwell" panose="02060603020205020403" pitchFamily="18" charset="0"/>
              </a:rPr>
              <a:t>Only during an FCC-declared general state of communications emergency. </a:t>
            </a:r>
            <a:endParaRPr lang="en-US" sz="1800" dirty="0">
              <a:solidFill>
                <a:schemeClr val="accent1">
                  <a:lumMod val="50000"/>
                </a:schemeClr>
              </a:solidFill>
              <a:latin typeface="Rockwell" panose="02060603020205020403" pitchFamily="18" charset="0"/>
              <a:cs typeface="Calibri"/>
            </a:endParaRPr>
          </a:p>
          <a:p>
            <a:pPr marL="400050" indent="-400050">
              <a:lnSpc>
                <a:spcPct val="120000"/>
              </a:lnSpc>
              <a:buFontTx/>
              <a:buAutoNum type="alphaUcPeriod"/>
            </a:pPr>
            <a:r>
              <a:rPr lang="en-US" sz="1800" dirty="0">
                <a:solidFill>
                  <a:schemeClr val="accent1">
                    <a:lumMod val="50000"/>
                  </a:schemeClr>
                </a:solidFill>
                <a:latin typeface="Rockwell" panose="02060603020205020403" pitchFamily="18" charset="0"/>
              </a:rPr>
              <a:t>Only if the 10-meter control operator holds at least a General class license</a:t>
            </a:r>
            <a:r>
              <a:rPr lang="en-US" sz="1800" dirty="0">
                <a:solidFill>
                  <a:schemeClr val="accent1">
                    <a:lumMod val="50000"/>
                  </a:schemeClr>
                </a:solidFill>
                <a:latin typeface="Rockwell" panose="02060603020205020403" pitchFamily="18" charset="0"/>
                <a:ea typeface="+mn-lt"/>
                <a:cs typeface="+mn-lt"/>
              </a:rPr>
              <a:t>.     </a:t>
            </a:r>
            <a:r>
              <a:rPr lang="en-US" sz="1800" dirty="0">
                <a:latin typeface="Rockwell" panose="02060603020205020403" pitchFamily="18" charset="0"/>
                <a:ea typeface="+mn-lt"/>
                <a:cs typeface="+mn-lt"/>
              </a:rPr>
              <a:t>         </a:t>
            </a:r>
          </a:p>
          <a:p>
            <a:pPr marL="400050" indent="-400050">
              <a:buFontTx/>
              <a:buAutoNum type="alphaUcPeriod"/>
            </a:pPr>
            <a:endParaRPr lang="en-US" sz="1800" dirty="0">
              <a:ea typeface="Calibri" panose="020F0502020204030204"/>
              <a:cs typeface="Calibri" panose="020F0502020204030204"/>
            </a:endParaRPr>
          </a:p>
          <a:p>
            <a:pPr marL="400050" indent="-400050" eaLnBrk="1" hangingPunct="1">
              <a:buFontTx/>
              <a:buAutoNum type="alphaUcPeriod"/>
            </a:pPr>
            <a:endParaRPr lang="en-US" sz="1800" dirty="0">
              <a:ea typeface="Calibri" panose="020F0502020204030204"/>
              <a:cs typeface="Calibri" panose="020F0502020204030204"/>
            </a:endParaRPr>
          </a:p>
          <a:p>
            <a:pPr marL="400050" indent="-400050">
              <a:buFontTx/>
              <a:buAutoNum type="alphaUcPeriod"/>
            </a:pPr>
            <a:endParaRPr lang="en-US" altLang="en-US" sz="1800" dirty="0">
              <a:ea typeface="Calibri" panose="020F0502020204030204"/>
              <a:cs typeface="Calibri" panose="020F0502020204030204"/>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37</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9" y="381866"/>
            <a:ext cx="863138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Georgia"/>
              </a:rPr>
              <a:t>G1E02 When may a 10-meter repeater retransmit the 2-meter signal from a station having a Technician Class control operator? </a:t>
            </a:r>
            <a:endParaRPr lang="en-US" sz="2400" dirty="0">
              <a:solidFill>
                <a:srgbClr val="FF0000"/>
              </a:solidFill>
            </a:endParaRPr>
          </a:p>
        </p:txBody>
      </p:sp>
    </p:spTree>
    <p:extLst>
      <p:ext uri="{BB962C8B-B14F-4D97-AF65-F5344CB8AC3E}">
        <p14:creationId xmlns:p14="http://schemas.microsoft.com/office/powerpoint/2010/main" val="98592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1949702">
                                            <p:txEl>
                                              <p:pRg st="1" end="1"/>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1949702">
                                            <p:txEl>
                                              <p:pRg st="2" end="2"/>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1949702">
                                            <p:txEl>
                                              <p:pRg st="3" end="3"/>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1949702">
                                            <p:txEl>
                                              <p:pRg st="4" end="4"/>
                                            </p:txEl>
                                          </p:spTgt>
                                        </p:tgtEl>
                                        <p:attrNameLst>
                                          <p:attrName>style.color</p:attrName>
                                        </p:attrNameLst>
                                      </p:cBhvr>
                                      <p:to>
                                        <a:schemeClr val="accent1"/>
                                      </p:to>
                                    </p:animClr>
                                  </p:childTnLst>
                                </p:cTn>
                              </p:par>
                            </p:childTnLst>
                          </p:cTn>
                        </p:par>
                        <p:par>
                          <p:cTn id="19" fill="hold">
                            <p:stCondLst>
                              <p:cond delay="500"/>
                            </p:stCondLst>
                            <p:childTnLst>
                              <p:par>
                                <p:cTn id="20" presetID="5" presetClass="emph" presetSubtype="3" nodeType="afterEffect">
                                  <p:stCondLst>
                                    <p:cond delay="0"/>
                                  </p:stCondLst>
                                  <p:childTnLst>
                                    <p:set>
                                      <p:cBhvr override="childStyle">
                                        <p:cTn id="21" dur="indefinite"/>
                                        <p:tgtEl>
                                          <p:spTgt spid="1949702">
                                            <p:txEl>
                                              <p:pRg st="1" end="1"/>
                                            </p:txEl>
                                          </p:spTgt>
                                        </p:tgtEl>
                                        <p:attrNameLst>
                                          <p:attrName>style.fontStyle</p:attrName>
                                        </p:attrNameLst>
                                      </p:cBhvr>
                                      <p:to>
                                        <p:strVal val="italic"/>
                                      </p:to>
                                    </p:set>
                                    <p:set>
                                      <p:cBhvr override="childStyle">
                                        <p:cTn id="22" dur="indefinite"/>
                                        <p:tgtEl>
                                          <p:spTgt spid="1949702">
                                            <p:txEl>
                                              <p:pRg st="1" end="1"/>
                                            </p:txEl>
                                          </p:spTgt>
                                        </p:tgtEl>
                                        <p:attrNameLst>
                                          <p:attrName>style.fontWeight</p:attrName>
                                        </p:attrNameLst>
                                      </p:cBhvr>
                                      <p:to>
                                        <p:strVal val="bold"/>
                                      </p:to>
                                    </p:set>
                                    <p:set>
                                      <p:cBhvr override="childStyle">
                                        <p:cTn id="23" dur="indefinite"/>
                                        <p:tgtEl>
                                          <p:spTgt spid="1949702">
                                            <p:txEl>
                                              <p:pRg st="1" end="1"/>
                                            </p:txEl>
                                          </p:spTgt>
                                        </p:tgtEl>
                                        <p:attrNameLst>
                                          <p:attrName>style.textDecorationUnderline</p:attrName>
                                        </p:attrNameLst>
                                      </p:cBhvr>
                                      <p:to>
                                        <p:strVal val="false"/>
                                      </p:to>
                                    </p:set>
                                  </p:childTnLst>
                                </p:cTn>
                              </p:par>
                            </p:childTnLst>
                          </p:cTn>
                        </p:par>
                        <p:par>
                          <p:cTn id="24" fill="hold">
                            <p:stCondLst>
                              <p:cond delay="500"/>
                            </p:stCondLst>
                            <p:childTnLst>
                              <p:par>
                                <p:cTn id="25" presetID="5" presetClass="emph" presetSubtype="3" nodeType="afterEffect">
                                  <p:stCondLst>
                                    <p:cond delay="0"/>
                                  </p:stCondLst>
                                  <p:childTnLst>
                                    <p:set>
                                      <p:cBhvr override="childStyle">
                                        <p:cTn id="26" dur="indefinite"/>
                                        <p:tgtEl>
                                          <p:spTgt spid="1949702">
                                            <p:txEl>
                                              <p:pRg st="2" end="2"/>
                                            </p:txEl>
                                          </p:spTgt>
                                        </p:tgtEl>
                                        <p:attrNameLst>
                                          <p:attrName>style.fontStyle</p:attrName>
                                        </p:attrNameLst>
                                      </p:cBhvr>
                                      <p:to>
                                        <p:strVal val="italic"/>
                                      </p:to>
                                    </p:set>
                                    <p:set>
                                      <p:cBhvr override="childStyle">
                                        <p:cTn id="27" dur="indefinite"/>
                                        <p:tgtEl>
                                          <p:spTgt spid="1949702">
                                            <p:txEl>
                                              <p:pRg st="2" end="2"/>
                                            </p:txEl>
                                          </p:spTgt>
                                        </p:tgtEl>
                                        <p:attrNameLst>
                                          <p:attrName>style.fontWeight</p:attrName>
                                        </p:attrNameLst>
                                      </p:cBhvr>
                                      <p:to>
                                        <p:strVal val="bold"/>
                                      </p:to>
                                    </p:set>
                                    <p:set>
                                      <p:cBhvr override="childStyle">
                                        <p:cTn id="28" dur="indefinite"/>
                                        <p:tgtEl>
                                          <p:spTgt spid="1949702">
                                            <p:txEl>
                                              <p:pRg st="2" end="2"/>
                                            </p:txEl>
                                          </p:spTgt>
                                        </p:tgtEl>
                                        <p:attrNameLst>
                                          <p:attrName>style.textDecorationUnderline</p:attrName>
                                        </p:attrNameLst>
                                      </p:cBhvr>
                                      <p:to>
                                        <p:strVal val="false"/>
                                      </p:to>
                                    </p:set>
                                  </p:childTnLst>
                                </p:cTn>
                              </p:par>
                            </p:childTnLst>
                          </p:cTn>
                        </p:par>
                        <p:par>
                          <p:cTn id="29" fill="hold">
                            <p:stCondLst>
                              <p:cond delay="500"/>
                            </p:stCondLst>
                            <p:childTnLst>
                              <p:par>
                                <p:cTn id="30" presetID="5" presetClass="emph" presetSubtype="3" nodeType="afterEffect">
                                  <p:stCondLst>
                                    <p:cond delay="0"/>
                                  </p:stCondLst>
                                  <p:childTnLst>
                                    <p:set>
                                      <p:cBhvr override="childStyle">
                                        <p:cTn id="31" dur="indefinite"/>
                                        <p:tgtEl>
                                          <p:spTgt spid="1949702">
                                            <p:txEl>
                                              <p:pRg st="3" end="3"/>
                                            </p:txEl>
                                          </p:spTgt>
                                        </p:tgtEl>
                                        <p:attrNameLst>
                                          <p:attrName>style.fontStyle</p:attrName>
                                        </p:attrNameLst>
                                      </p:cBhvr>
                                      <p:to>
                                        <p:strVal val="italic"/>
                                      </p:to>
                                    </p:set>
                                    <p:set>
                                      <p:cBhvr override="childStyle">
                                        <p:cTn id="32" dur="indefinite"/>
                                        <p:tgtEl>
                                          <p:spTgt spid="1949702">
                                            <p:txEl>
                                              <p:pRg st="3" end="3"/>
                                            </p:txEl>
                                          </p:spTgt>
                                        </p:tgtEl>
                                        <p:attrNameLst>
                                          <p:attrName>style.fontWeight</p:attrName>
                                        </p:attrNameLst>
                                      </p:cBhvr>
                                      <p:to>
                                        <p:strVal val="bold"/>
                                      </p:to>
                                    </p:set>
                                    <p:set>
                                      <p:cBhvr override="childStyle">
                                        <p:cTn id="33" dur="indefinite"/>
                                        <p:tgtEl>
                                          <p:spTgt spid="1949702">
                                            <p:txEl>
                                              <p:pRg st="3" end="3"/>
                                            </p:txEl>
                                          </p:spTgt>
                                        </p:tgtEl>
                                        <p:attrNameLst>
                                          <p:attrName>style.textDecorationUnderline</p:attrName>
                                        </p:attrNameLst>
                                      </p:cBhvr>
                                      <p:to>
                                        <p:strVal val="false"/>
                                      </p:to>
                                    </p:set>
                                  </p:childTnLst>
                                </p:cTn>
                              </p:par>
                            </p:childTnLst>
                          </p:cTn>
                        </p:par>
                        <p:par>
                          <p:cTn id="34" fill="hold">
                            <p:stCondLst>
                              <p:cond delay="500"/>
                            </p:stCondLst>
                            <p:childTnLst>
                              <p:par>
                                <p:cTn id="35" presetID="5" presetClass="emph" presetSubtype="3" nodeType="afterEffect">
                                  <p:stCondLst>
                                    <p:cond delay="0"/>
                                  </p:stCondLst>
                                  <p:childTnLst>
                                    <p:set>
                                      <p:cBhvr override="childStyle">
                                        <p:cTn id="36" dur="indefinite"/>
                                        <p:tgtEl>
                                          <p:spTgt spid="1949702">
                                            <p:txEl>
                                              <p:pRg st="4" end="4"/>
                                            </p:txEl>
                                          </p:spTgt>
                                        </p:tgtEl>
                                        <p:attrNameLst>
                                          <p:attrName>style.fontStyle</p:attrName>
                                        </p:attrNameLst>
                                      </p:cBhvr>
                                      <p:to>
                                        <p:strVal val="italic"/>
                                      </p:to>
                                    </p:set>
                                    <p:set>
                                      <p:cBhvr override="childStyle">
                                        <p:cTn id="37" dur="indefinite"/>
                                        <p:tgtEl>
                                          <p:spTgt spid="1949702">
                                            <p:txEl>
                                              <p:pRg st="4" end="4"/>
                                            </p:txEl>
                                          </p:spTgt>
                                        </p:tgtEl>
                                        <p:attrNameLst>
                                          <p:attrName>style.fontWeight</p:attrName>
                                        </p:attrNameLst>
                                      </p:cBhvr>
                                      <p:to>
                                        <p:strVal val="bold"/>
                                      </p:to>
                                    </p:set>
                                    <p:set>
                                      <p:cBhvr override="childStyle">
                                        <p:cTn id="38" dur="indefinite"/>
                                        <p:tgtEl>
                                          <p:spTgt spid="1949702">
                                            <p:txEl>
                                              <p:pRg st="4" end="4"/>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type="body" idx="4294967295"/>
          </p:nvPr>
        </p:nvSpPr>
        <p:spPr>
          <a:xfrm>
            <a:off x="2250521" y="1321712"/>
            <a:ext cx="4642957" cy="2959832"/>
          </a:xfrm>
        </p:spPr>
        <p:txBody>
          <a:bodyPr vert="horz" lIns="0" tIns="36000" rIns="0" bIns="36000" rtlCol="0" anchor="t">
            <a:normAutofit fontScale="85000" lnSpcReduction="2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indent="0">
              <a:buNone/>
            </a:pPr>
            <a:endParaRPr lang="en-US" sz="1900" dirty="0">
              <a:latin typeface="Rockwell" panose="02060603020205020403" pitchFamily="18" charset="0"/>
              <a:ea typeface="+mn-lt"/>
              <a:cs typeface="+mn-lt"/>
            </a:endParaRPr>
          </a:p>
          <a:p>
            <a:pPr marL="400050" indent="-400050">
              <a:buFontTx/>
              <a:buAutoNum type="alphaUcPeriod"/>
            </a:pPr>
            <a:r>
              <a:rPr lang="en-US" sz="2100" dirty="0">
                <a:solidFill>
                  <a:schemeClr val="accent1">
                    <a:lumMod val="50000"/>
                  </a:schemeClr>
                </a:solidFill>
                <a:latin typeface="Rockwell" panose="02060603020205020403" pitchFamily="18" charset="0"/>
                <a:ea typeface="+mn-lt"/>
                <a:cs typeface="+mn-lt"/>
              </a:rPr>
              <a:t>   50 watts PEP output.</a:t>
            </a:r>
          </a:p>
          <a:p>
            <a:pPr marL="400050" indent="-400050">
              <a:buFontTx/>
              <a:buAutoNum type="alphaUcPeriod"/>
            </a:pPr>
            <a:endParaRPr lang="en-US" sz="2100" dirty="0">
              <a:solidFill>
                <a:schemeClr val="accent1">
                  <a:lumMod val="50000"/>
                </a:schemeClr>
              </a:solidFill>
              <a:latin typeface="Rockwell" panose="02060603020205020403" pitchFamily="18" charset="0"/>
              <a:ea typeface="+mn-lt"/>
              <a:cs typeface="+mn-lt"/>
            </a:endParaRPr>
          </a:p>
          <a:p>
            <a:pPr marL="400050" indent="-400050">
              <a:buFontTx/>
              <a:buAutoNum type="alphaUcPeriod"/>
            </a:pPr>
            <a:r>
              <a:rPr lang="en-US" sz="2100" dirty="0">
                <a:solidFill>
                  <a:schemeClr val="accent1">
                    <a:lumMod val="50000"/>
                  </a:schemeClr>
                </a:solidFill>
                <a:latin typeface="Rockwell" panose="02060603020205020403" pitchFamily="18" charset="0"/>
                <a:ea typeface="+mn-lt"/>
                <a:cs typeface="+mn-lt"/>
              </a:rPr>
              <a:t>200 watts PEP output.</a:t>
            </a:r>
          </a:p>
          <a:p>
            <a:pPr marL="400050" indent="-400050">
              <a:buFontTx/>
              <a:buAutoNum type="alphaUcPeriod"/>
            </a:pPr>
            <a:endParaRPr lang="en-US" sz="2100" dirty="0">
              <a:solidFill>
                <a:schemeClr val="accent1">
                  <a:lumMod val="50000"/>
                </a:schemeClr>
              </a:solidFill>
              <a:latin typeface="Rockwell" panose="02060603020205020403" pitchFamily="18" charset="0"/>
              <a:ea typeface="+mn-lt"/>
              <a:cs typeface="+mn-lt"/>
            </a:endParaRPr>
          </a:p>
          <a:p>
            <a:pPr marL="400050" indent="-400050">
              <a:buFontTx/>
              <a:buAutoNum type="alphaUcPeriod"/>
            </a:pPr>
            <a:r>
              <a:rPr lang="en-US" sz="2100" dirty="0">
                <a:solidFill>
                  <a:schemeClr val="accent1">
                    <a:lumMod val="50000"/>
                  </a:schemeClr>
                </a:solidFill>
                <a:latin typeface="Rockwell" panose="02060603020205020403" pitchFamily="18" charset="0"/>
                <a:ea typeface="+mn-lt"/>
                <a:cs typeface="+mn-lt"/>
              </a:rPr>
              <a:t>1500 watts PEP output.</a:t>
            </a:r>
          </a:p>
          <a:p>
            <a:pPr marL="400050" indent="-400050">
              <a:buFontTx/>
              <a:buAutoNum type="alphaUcPeriod"/>
            </a:pPr>
            <a:endParaRPr lang="en-US" sz="2100" dirty="0">
              <a:solidFill>
                <a:schemeClr val="accent1">
                  <a:lumMod val="50000"/>
                </a:schemeClr>
              </a:solidFill>
              <a:latin typeface="Rockwell" panose="02060603020205020403" pitchFamily="18" charset="0"/>
              <a:ea typeface="+mn-lt"/>
              <a:cs typeface="+mn-lt"/>
            </a:endParaRPr>
          </a:p>
          <a:p>
            <a:pPr marL="400050" indent="-400050">
              <a:buFontTx/>
              <a:buAutoNum type="alphaUcPeriod"/>
            </a:pPr>
            <a:r>
              <a:rPr lang="en-US" sz="2100" dirty="0">
                <a:solidFill>
                  <a:schemeClr val="accent1">
                    <a:lumMod val="50000"/>
                  </a:schemeClr>
                </a:solidFill>
                <a:latin typeface="Rockwell" panose="02060603020205020403" pitchFamily="18" charset="0"/>
                <a:ea typeface="+mn-lt"/>
                <a:cs typeface="+mn-lt"/>
              </a:rPr>
              <a:t>An effective radiated power equivalent to 100 watts from a half-wave dipole.    </a:t>
            </a:r>
            <a:r>
              <a:rPr lang="en-US" sz="2100" dirty="0">
                <a:solidFill>
                  <a:schemeClr val="accent1">
                    <a:lumMod val="50000"/>
                  </a:schemeClr>
                </a:solidFill>
                <a:latin typeface="Georgia"/>
                <a:ea typeface="+mn-lt"/>
                <a:cs typeface="+mn-lt"/>
              </a:rPr>
              <a:t> </a:t>
            </a:r>
            <a:endParaRPr lang="en-US" sz="2100" dirty="0">
              <a:solidFill>
                <a:schemeClr val="accent1">
                  <a:lumMod val="50000"/>
                </a:schemeClr>
              </a:solidFill>
            </a:endParaRPr>
          </a:p>
          <a:p>
            <a:pPr indent="0">
              <a:buNone/>
            </a:pPr>
            <a:r>
              <a:rPr lang="en-US" sz="1800" dirty="0">
                <a:solidFill>
                  <a:srgbClr val="181A40"/>
                </a:solidFill>
                <a:latin typeface="Georgia"/>
                <a:ea typeface="+mn-lt"/>
                <a:cs typeface="+mn-lt"/>
              </a:rPr>
              <a:t> </a:t>
            </a:r>
            <a:r>
              <a:rPr lang="en-US" sz="1800" dirty="0">
                <a:solidFill>
                  <a:srgbClr val="000000"/>
                </a:solidFill>
                <a:latin typeface="Georgia"/>
                <a:ea typeface="+mn-lt"/>
                <a:cs typeface="+mn-lt"/>
              </a:rPr>
              <a:t>  </a:t>
            </a:r>
            <a:r>
              <a:rPr lang="en-US" sz="1800" dirty="0">
                <a:latin typeface="Georgia"/>
                <a:ea typeface="+mn-lt"/>
                <a:cs typeface="+mn-lt"/>
              </a:rPr>
              <a:t>  </a:t>
            </a:r>
            <a:r>
              <a:rPr lang="en-US" sz="1800" dirty="0">
                <a:ea typeface="+mn-lt"/>
                <a:cs typeface="+mn-lt"/>
              </a:rPr>
              <a:t>         </a:t>
            </a:r>
            <a:endParaRPr lang="en-US" dirty="0">
              <a:latin typeface="Georgia"/>
              <a:ea typeface="+mn-lt"/>
              <a:cs typeface="+mn-lt"/>
            </a:endParaRPr>
          </a:p>
          <a:p>
            <a:pPr marL="400050" indent="-400050">
              <a:buFontTx/>
              <a:buAutoNum type="alphaUcPeriod"/>
            </a:pPr>
            <a:endParaRPr lang="en-US" sz="1800" dirty="0">
              <a:ea typeface="Calibri" panose="020F0502020204030204"/>
              <a:cs typeface="Calibri" panose="020F0502020204030204"/>
            </a:endParaRPr>
          </a:p>
          <a:p>
            <a:pPr marL="400050" indent="-400050" eaLnBrk="1" hangingPunct="1">
              <a:buFontTx/>
              <a:buAutoNum type="alphaUcPeriod"/>
            </a:pPr>
            <a:endParaRPr lang="en-US" sz="1800" dirty="0">
              <a:ea typeface="Calibri" panose="020F0502020204030204"/>
              <a:cs typeface="Calibri" panose="020F0502020204030204"/>
            </a:endParaRPr>
          </a:p>
          <a:p>
            <a:pPr marL="400050" indent="-400050">
              <a:buFontTx/>
              <a:buAutoNum type="alphaUcPeriod"/>
            </a:pPr>
            <a:endParaRPr lang="en-US" altLang="en-US" sz="1800" dirty="0">
              <a:ea typeface="Calibri" panose="020F0502020204030204"/>
              <a:cs typeface="Calibri" panose="020F0502020204030204"/>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38</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9" y="281262"/>
            <a:ext cx="863138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Rockwell" panose="02060603020205020403" pitchFamily="18" charset="0"/>
              </a:rPr>
              <a:t>G1C02 What is the maximum transmitting power an amateur station may use on the 12 meter band?</a:t>
            </a:r>
          </a:p>
        </p:txBody>
      </p:sp>
    </p:spTree>
    <p:extLst>
      <p:ext uri="{BB962C8B-B14F-4D97-AF65-F5344CB8AC3E}">
        <p14:creationId xmlns:p14="http://schemas.microsoft.com/office/powerpoint/2010/main" val="1105524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1949702">
                                            <p:txEl>
                                              <p:pRg st="1" end="1"/>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1949702">
                                            <p:txEl>
                                              <p:pRg st="3" end="3"/>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1949702">
                                            <p:txEl>
                                              <p:pRg st="5" end="5"/>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1949702">
                                            <p:txEl>
                                              <p:pRg st="7" end="7"/>
                                            </p:txEl>
                                          </p:spTgt>
                                        </p:tgtEl>
                                        <p:attrNameLst>
                                          <p:attrName>style.color</p:attrName>
                                        </p:attrNameLst>
                                      </p:cBhvr>
                                      <p:to>
                                        <a:schemeClr val="accent1"/>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nodeType="clickEffect">
                                  <p:stCondLst>
                                    <p:cond delay="0"/>
                                  </p:stCondLst>
                                  <p:childTnLst>
                                    <p:animClr clrSpc="rgb" dir="cw">
                                      <p:cBhvr override="childStyle">
                                        <p:cTn id="22" dur="500" fill="hold"/>
                                        <p:tgtEl>
                                          <p:spTgt spid="1949702">
                                            <p:txEl>
                                              <p:pRg st="8" end="8"/>
                                            </p:txEl>
                                          </p:spTgt>
                                        </p:tgtEl>
                                        <p:attrNameLst>
                                          <p:attrName>style.color</p:attrName>
                                        </p:attrNameLst>
                                      </p:cBhvr>
                                      <p:to>
                                        <a:schemeClr val="accent1"/>
                                      </p:to>
                                    </p:animClr>
                                  </p:childTnLst>
                                </p:cTn>
                              </p:par>
                            </p:childTnLst>
                          </p:cTn>
                        </p:par>
                        <p:par>
                          <p:cTn id="23" fill="hold">
                            <p:stCondLst>
                              <p:cond delay="500"/>
                            </p:stCondLst>
                            <p:childTnLst>
                              <p:par>
                                <p:cTn id="24" presetID="5" presetClass="emph" presetSubtype="3" nodeType="afterEffect">
                                  <p:stCondLst>
                                    <p:cond delay="0"/>
                                  </p:stCondLst>
                                  <p:childTnLst>
                                    <p:set>
                                      <p:cBhvr override="childStyle">
                                        <p:cTn id="25" dur="indefinite"/>
                                        <p:tgtEl>
                                          <p:spTgt spid="1949702">
                                            <p:txEl>
                                              <p:pRg st="1" end="1"/>
                                            </p:txEl>
                                          </p:spTgt>
                                        </p:tgtEl>
                                        <p:attrNameLst>
                                          <p:attrName>style.fontStyle</p:attrName>
                                        </p:attrNameLst>
                                      </p:cBhvr>
                                      <p:to>
                                        <p:strVal val="italic"/>
                                      </p:to>
                                    </p:set>
                                    <p:set>
                                      <p:cBhvr override="childStyle">
                                        <p:cTn id="26" dur="indefinite"/>
                                        <p:tgtEl>
                                          <p:spTgt spid="1949702">
                                            <p:txEl>
                                              <p:pRg st="1" end="1"/>
                                            </p:txEl>
                                          </p:spTgt>
                                        </p:tgtEl>
                                        <p:attrNameLst>
                                          <p:attrName>style.fontWeight</p:attrName>
                                        </p:attrNameLst>
                                      </p:cBhvr>
                                      <p:to>
                                        <p:strVal val="bold"/>
                                      </p:to>
                                    </p:set>
                                    <p:set>
                                      <p:cBhvr override="childStyle">
                                        <p:cTn id="27" dur="indefinite"/>
                                        <p:tgtEl>
                                          <p:spTgt spid="1949702">
                                            <p:txEl>
                                              <p:pRg st="1" end="1"/>
                                            </p:txEl>
                                          </p:spTgt>
                                        </p:tgtEl>
                                        <p:attrNameLst>
                                          <p:attrName>style.textDecorationUnderline</p:attrName>
                                        </p:attrNameLst>
                                      </p:cBhvr>
                                      <p:to>
                                        <p:strVal val="false"/>
                                      </p:to>
                                    </p:set>
                                  </p:childTnLst>
                                </p:cTn>
                              </p:par>
                            </p:childTnLst>
                          </p:cTn>
                        </p:par>
                        <p:par>
                          <p:cTn id="28" fill="hold">
                            <p:stCondLst>
                              <p:cond delay="500"/>
                            </p:stCondLst>
                            <p:childTnLst>
                              <p:par>
                                <p:cTn id="29" presetID="5" presetClass="emph" presetSubtype="3" nodeType="afterEffect">
                                  <p:stCondLst>
                                    <p:cond delay="0"/>
                                  </p:stCondLst>
                                  <p:childTnLst>
                                    <p:set>
                                      <p:cBhvr override="childStyle">
                                        <p:cTn id="30" dur="indefinite"/>
                                        <p:tgtEl>
                                          <p:spTgt spid="1949702">
                                            <p:txEl>
                                              <p:pRg st="3" end="3"/>
                                            </p:txEl>
                                          </p:spTgt>
                                        </p:tgtEl>
                                        <p:attrNameLst>
                                          <p:attrName>style.fontStyle</p:attrName>
                                        </p:attrNameLst>
                                      </p:cBhvr>
                                      <p:to>
                                        <p:strVal val="italic"/>
                                      </p:to>
                                    </p:set>
                                    <p:set>
                                      <p:cBhvr override="childStyle">
                                        <p:cTn id="31" dur="indefinite"/>
                                        <p:tgtEl>
                                          <p:spTgt spid="1949702">
                                            <p:txEl>
                                              <p:pRg st="3" end="3"/>
                                            </p:txEl>
                                          </p:spTgt>
                                        </p:tgtEl>
                                        <p:attrNameLst>
                                          <p:attrName>style.fontWeight</p:attrName>
                                        </p:attrNameLst>
                                      </p:cBhvr>
                                      <p:to>
                                        <p:strVal val="bold"/>
                                      </p:to>
                                    </p:set>
                                    <p:set>
                                      <p:cBhvr override="childStyle">
                                        <p:cTn id="32" dur="indefinite"/>
                                        <p:tgtEl>
                                          <p:spTgt spid="1949702">
                                            <p:txEl>
                                              <p:pRg st="3" end="3"/>
                                            </p:txEl>
                                          </p:spTgt>
                                        </p:tgtEl>
                                        <p:attrNameLst>
                                          <p:attrName>style.textDecorationUnderline</p:attrName>
                                        </p:attrNameLst>
                                      </p:cBhvr>
                                      <p:to>
                                        <p:strVal val="false"/>
                                      </p:to>
                                    </p:set>
                                  </p:childTnLst>
                                </p:cTn>
                              </p:par>
                            </p:childTnLst>
                          </p:cTn>
                        </p:par>
                        <p:par>
                          <p:cTn id="33" fill="hold">
                            <p:stCondLst>
                              <p:cond delay="500"/>
                            </p:stCondLst>
                            <p:childTnLst>
                              <p:par>
                                <p:cTn id="34" presetID="5" presetClass="emph" presetSubtype="3" nodeType="afterEffect">
                                  <p:stCondLst>
                                    <p:cond delay="0"/>
                                  </p:stCondLst>
                                  <p:childTnLst>
                                    <p:set>
                                      <p:cBhvr override="childStyle">
                                        <p:cTn id="35" dur="indefinite"/>
                                        <p:tgtEl>
                                          <p:spTgt spid="1949702">
                                            <p:txEl>
                                              <p:pRg st="5" end="5"/>
                                            </p:txEl>
                                          </p:spTgt>
                                        </p:tgtEl>
                                        <p:attrNameLst>
                                          <p:attrName>style.fontStyle</p:attrName>
                                        </p:attrNameLst>
                                      </p:cBhvr>
                                      <p:to>
                                        <p:strVal val="italic"/>
                                      </p:to>
                                    </p:set>
                                    <p:set>
                                      <p:cBhvr override="childStyle">
                                        <p:cTn id="36" dur="indefinite"/>
                                        <p:tgtEl>
                                          <p:spTgt spid="1949702">
                                            <p:txEl>
                                              <p:pRg st="5" end="5"/>
                                            </p:txEl>
                                          </p:spTgt>
                                        </p:tgtEl>
                                        <p:attrNameLst>
                                          <p:attrName>style.fontWeight</p:attrName>
                                        </p:attrNameLst>
                                      </p:cBhvr>
                                      <p:to>
                                        <p:strVal val="bold"/>
                                      </p:to>
                                    </p:set>
                                    <p:set>
                                      <p:cBhvr override="childStyle">
                                        <p:cTn id="37" dur="indefinite"/>
                                        <p:tgtEl>
                                          <p:spTgt spid="1949702">
                                            <p:txEl>
                                              <p:pRg st="5" end="5"/>
                                            </p:txEl>
                                          </p:spTgt>
                                        </p:tgtEl>
                                        <p:attrNameLst>
                                          <p:attrName>style.textDecorationUnderline</p:attrName>
                                        </p:attrNameLst>
                                      </p:cBhvr>
                                      <p:to>
                                        <p:strVal val="false"/>
                                      </p:to>
                                    </p:set>
                                  </p:childTnLst>
                                </p:cTn>
                              </p:par>
                            </p:childTnLst>
                          </p:cTn>
                        </p:par>
                        <p:par>
                          <p:cTn id="38" fill="hold">
                            <p:stCondLst>
                              <p:cond delay="500"/>
                            </p:stCondLst>
                            <p:childTnLst>
                              <p:par>
                                <p:cTn id="39" presetID="5" presetClass="emph" presetSubtype="3" nodeType="afterEffect">
                                  <p:stCondLst>
                                    <p:cond delay="0"/>
                                  </p:stCondLst>
                                  <p:childTnLst>
                                    <p:set>
                                      <p:cBhvr override="childStyle">
                                        <p:cTn id="40" dur="indefinite"/>
                                        <p:tgtEl>
                                          <p:spTgt spid="1949702">
                                            <p:txEl>
                                              <p:pRg st="7" end="7"/>
                                            </p:txEl>
                                          </p:spTgt>
                                        </p:tgtEl>
                                        <p:attrNameLst>
                                          <p:attrName>style.fontStyle</p:attrName>
                                        </p:attrNameLst>
                                      </p:cBhvr>
                                      <p:to>
                                        <p:strVal val="italic"/>
                                      </p:to>
                                    </p:set>
                                    <p:set>
                                      <p:cBhvr override="childStyle">
                                        <p:cTn id="41" dur="indefinite"/>
                                        <p:tgtEl>
                                          <p:spTgt spid="1949702">
                                            <p:txEl>
                                              <p:pRg st="7" end="7"/>
                                            </p:txEl>
                                          </p:spTgt>
                                        </p:tgtEl>
                                        <p:attrNameLst>
                                          <p:attrName>style.fontWeight</p:attrName>
                                        </p:attrNameLst>
                                      </p:cBhvr>
                                      <p:to>
                                        <p:strVal val="bold"/>
                                      </p:to>
                                    </p:set>
                                    <p:set>
                                      <p:cBhvr override="childStyle">
                                        <p:cTn id="42" dur="indefinite"/>
                                        <p:tgtEl>
                                          <p:spTgt spid="1949702">
                                            <p:txEl>
                                              <p:pRg st="7" end="7"/>
                                            </p:txEl>
                                          </p:spTgt>
                                        </p:tgtEl>
                                        <p:attrNameLst>
                                          <p:attrName>style.textDecorationUnderline</p:attrName>
                                        </p:attrNameLst>
                                      </p:cBhvr>
                                      <p:to>
                                        <p:strVal val="false"/>
                                      </p:to>
                                    </p:set>
                                  </p:childTnLst>
                                </p:cTn>
                              </p:par>
                            </p:childTnLst>
                          </p:cTn>
                        </p:par>
                        <p:par>
                          <p:cTn id="43" fill="hold">
                            <p:stCondLst>
                              <p:cond delay="500"/>
                            </p:stCondLst>
                            <p:childTnLst>
                              <p:par>
                                <p:cTn id="44" presetID="5" presetClass="emph" presetSubtype="3" nodeType="afterEffect">
                                  <p:stCondLst>
                                    <p:cond delay="0"/>
                                  </p:stCondLst>
                                  <p:childTnLst>
                                    <p:set>
                                      <p:cBhvr override="childStyle">
                                        <p:cTn id="45" dur="indefinite"/>
                                        <p:tgtEl>
                                          <p:spTgt spid="1949702">
                                            <p:txEl>
                                              <p:pRg st="8" end="8"/>
                                            </p:txEl>
                                          </p:spTgt>
                                        </p:tgtEl>
                                        <p:attrNameLst>
                                          <p:attrName>style.fontStyle</p:attrName>
                                        </p:attrNameLst>
                                      </p:cBhvr>
                                      <p:to>
                                        <p:strVal val="italic"/>
                                      </p:to>
                                    </p:set>
                                    <p:set>
                                      <p:cBhvr override="childStyle">
                                        <p:cTn id="46" dur="indefinite"/>
                                        <p:tgtEl>
                                          <p:spTgt spid="1949702">
                                            <p:txEl>
                                              <p:pRg st="8" end="8"/>
                                            </p:txEl>
                                          </p:spTgt>
                                        </p:tgtEl>
                                        <p:attrNameLst>
                                          <p:attrName>style.fontWeight</p:attrName>
                                        </p:attrNameLst>
                                      </p:cBhvr>
                                      <p:to>
                                        <p:strVal val="bold"/>
                                      </p:to>
                                    </p:set>
                                    <p:set>
                                      <p:cBhvr override="childStyle">
                                        <p:cTn id="47" dur="indefinite"/>
                                        <p:tgtEl>
                                          <p:spTgt spid="1949702">
                                            <p:txEl>
                                              <p:pRg st="8" end="8"/>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type="body" idx="4294967295"/>
          </p:nvPr>
        </p:nvSpPr>
        <p:spPr>
          <a:xfrm>
            <a:off x="3220119" y="1572256"/>
            <a:ext cx="2703759" cy="2713321"/>
          </a:xfrm>
        </p:spPr>
        <p:txBody>
          <a:bodyPr vert="horz" lIns="0" tIns="36000" rIns="0" bIns="36000" rtlCol="0" anchor="t">
            <a:normAutofit fontScale="92500" lnSpcReduction="2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indent="0">
              <a:buNone/>
            </a:pPr>
            <a:endParaRPr lang="en-US" sz="1800" dirty="0">
              <a:latin typeface="Rockwell" panose="02060603020205020403" pitchFamily="18" charset="0"/>
              <a:ea typeface="+mn-lt"/>
              <a:cs typeface="+mn-lt"/>
            </a:endParaRPr>
          </a:p>
          <a:p>
            <a:pPr marL="400050" indent="-400050">
              <a:buFontTx/>
              <a:buAutoNum type="alphaUcPeriod"/>
            </a:pPr>
            <a:r>
              <a:rPr lang="en-US" sz="1800" dirty="0">
                <a:solidFill>
                  <a:srgbClr val="181A40"/>
                </a:solidFill>
                <a:latin typeface="Rockwell" panose="02060603020205020403" pitchFamily="18" charset="0"/>
                <a:ea typeface="+mn-lt"/>
                <a:cs typeface="+mn-lt"/>
              </a:rPr>
              <a:t>  </a:t>
            </a:r>
            <a:r>
              <a:rPr lang="en-US" sz="1800" dirty="0">
                <a:solidFill>
                  <a:srgbClr val="000000"/>
                </a:solidFill>
                <a:latin typeface="Rockwell" panose="02060603020205020403" pitchFamily="18" charset="0"/>
                <a:ea typeface="+mn-lt"/>
                <a:cs typeface="+mn-lt"/>
              </a:rPr>
              <a:t>14250 kHz.</a:t>
            </a:r>
            <a:endParaRPr lang="en-US" sz="1800" dirty="0">
              <a:solidFill>
                <a:srgbClr val="181A40"/>
              </a:solidFill>
              <a:latin typeface="Rockwell" panose="02060603020205020403" pitchFamily="18" charset="0"/>
              <a:ea typeface="+mn-lt"/>
              <a:cs typeface="+mn-lt"/>
            </a:endParaRPr>
          </a:p>
          <a:p>
            <a:pPr marL="400050" indent="-400050">
              <a:buFontTx/>
              <a:buAutoNum type="alphaUcPeriod"/>
            </a:pPr>
            <a:endParaRPr lang="en-US" sz="1800" dirty="0">
              <a:solidFill>
                <a:srgbClr val="181A40"/>
              </a:solidFill>
              <a:latin typeface="Rockwell" panose="02060603020205020403" pitchFamily="18" charset="0"/>
              <a:ea typeface="+mn-lt"/>
              <a:cs typeface="+mn-lt"/>
            </a:endParaRPr>
          </a:p>
          <a:p>
            <a:pPr marL="400050" indent="-400050">
              <a:buFontTx/>
              <a:buAutoNum type="alphaUcPeriod"/>
            </a:pPr>
            <a:r>
              <a:rPr lang="en-US" sz="1800" dirty="0">
                <a:solidFill>
                  <a:srgbClr val="000000"/>
                </a:solidFill>
                <a:latin typeface="Rockwell" panose="02060603020205020403" pitchFamily="18" charset="0"/>
                <a:ea typeface="+mn-lt"/>
                <a:cs typeface="+mn-lt"/>
              </a:rPr>
              <a:t>18155 kHz.</a:t>
            </a:r>
            <a:endParaRPr lang="en-US" sz="1800" dirty="0">
              <a:solidFill>
                <a:srgbClr val="181A40"/>
              </a:solidFill>
              <a:latin typeface="Rockwell" panose="02060603020205020403" pitchFamily="18" charset="0"/>
              <a:ea typeface="+mn-lt"/>
              <a:cs typeface="+mn-lt"/>
            </a:endParaRPr>
          </a:p>
          <a:p>
            <a:pPr marL="400050" indent="-400050">
              <a:buFontTx/>
              <a:buAutoNum type="alphaUcPeriod"/>
            </a:pPr>
            <a:endParaRPr lang="en-US" sz="1800" dirty="0">
              <a:solidFill>
                <a:srgbClr val="181A40"/>
              </a:solidFill>
              <a:latin typeface="Rockwell" panose="02060603020205020403" pitchFamily="18" charset="0"/>
              <a:ea typeface="+mn-lt"/>
              <a:cs typeface="+mn-lt"/>
            </a:endParaRPr>
          </a:p>
          <a:p>
            <a:pPr marL="400050" indent="-400050">
              <a:buFontTx/>
              <a:buAutoNum type="alphaUcPeriod"/>
            </a:pPr>
            <a:r>
              <a:rPr lang="en-US" sz="1800" dirty="0">
                <a:solidFill>
                  <a:srgbClr val="000000"/>
                </a:solidFill>
                <a:latin typeface="Rockwell" panose="02060603020205020403" pitchFamily="18" charset="0"/>
                <a:ea typeface="+mn-lt"/>
                <a:cs typeface="+mn-lt"/>
              </a:rPr>
              <a:t>21300 kHz.</a:t>
            </a:r>
            <a:endParaRPr lang="en-US" sz="1800" dirty="0">
              <a:solidFill>
                <a:srgbClr val="181A40"/>
              </a:solidFill>
              <a:latin typeface="Rockwell" panose="02060603020205020403" pitchFamily="18" charset="0"/>
              <a:ea typeface="+mn-lt"/>
              <a:cs typeface="+mn-lt"/>
            </a:endParaRPr>
          </a:p>
          <a:p>
            <a:pPr marL="400050" indent="-400050">
              <a:buFontTx/>
              <a:buAutoNum type="alphaUcPeriod"/>
            </a:pPr>
            <a:endParaRPr lang="en-US" sz="1800" dirty="0">
              <a:solidFill>
                <a:srgbClr val="181A40"/>
              </a:solidFill>
              <a:latin typeface="Rockwell" panose="02060603020205020403" pitchFamily="18" charset="0"/>
              <a:ea typeface="+mn-lt"/>
              <a:cs typeface="+mn-lt"/>
            </a:endParaRPr>
          </a:p>
          <a:p>
            <a:pPr marL="400050" indent="-400050">
              <a:buFontTx/>
              <a:buAutoNum type="alphaUcPeriod"/>
            </a:pPr>
            <a:r>
              <a:rPr lang="en-US" sz="1800" dirty="0">
                <a:solidFill>
                  <a:srgbClr val="000000"/>
                </a:solidFill>
                <a:latin typeface="Rockwell" panose="02060603020205020403" pitchFamily="18" charset="0"/>
                <a:ea typeface="+mn-lt"/>
                <a:cs typeface="+mn-lt"/>
              </a:rPr>
              <a:t>24900 kHz.</a:t>
            </a:r>
            <a:r>
              <a:rPr lang="en-US" sz="1800" dirty="0">
                <a:solidFill>
                  <a:srgbClr val="181A40"/>
                </a:solidFill>
                <a:latin typeface="Rockwell" panose="02060603020205020403" pitchFamily="18" charset="0"/>
                <a:ea typeface="+mn-lt"/>
                <a:cs typeface="+mn-lt"/>
              </a:rPr>
              <a:t>            </a:t>
            </a:r>
            <a:endParaRPr lang="en-US" dirty="0">
              <a:latin typeface="Rockwell" panose="02060603020205020403" pitchFamily="18" charset="0"/>
              <a:ea typeface="Calibri" panose="020F0502020204030204"/>
              <a:cs typeface="Calibri" panose="020F0502020204030204"/>
            </a:endParaRPr>
          </a:p>
          <a:p>
            <a:pPr indent="0">
              <a:buNone/>
            </a:pPr>
            <a:r>
              <a:rPr lang="en-US" sz="1800" dirty="0">
                <a:solidFill>
                  <a:srgbClr val="181A40"/>
                </a:solidFill>
                <a:latin typeface="Georgia"/>
                <a:ea typeface="+mn-lt"/>
                <a:cs typeface="+mn-lt"/>
              </a:rPr>
              <a:t> </a:t>
            </a:r>
            <a:r>
              <a:rPr lang="en-US" sz="1800" dirty="0">
                <a:solidFill>
                  <a:srgbClr val="000000"/>
                </a:solidFill>
                <a:latin typeface="Georgia"/>
                <a:ea typeface="+mn-lt"/>
                <a:cs typeface="+mn-lt"/>
              </a:rPr>
              <a:t>  </a:t>
            </a:r>
            <a:r>
              <a:rPr lang="en-US" sz="1800" dirty="0">
                <a:latin typeface="Georgia"/>
                <a:ea typeface="+mn-lt"/>
                <a:cs typeface="+mn-lt"/>
              </a:rPr>
              <a:t>  </a:t>
            </a:r>
            <a:r>
              <a:rPr lang="en-US" sz="1800" dirty="0">
                <a:ea typeface="+mn-lt"/>
                <a:cs typeface="+mn-lt"/>
              </a:rPr>
              <a:t>         </a:t>
            </a:r>
            <a:endParaRPr lang="en-US" dirty="0">
              <a:latin typeface="Georgia"/>
              <a:ea typeface="+mn-lt"/>
              <a:cs typeface="+mn-lt"/>
            </a:endParaRPr>
          </a:p>
          <a:p>
            <a:pPr marL="400050" indent="-400050">
              <a:buFontTx/>
              <a:buAutoNum type="alphaUcPeriod"/>
            </a:pPr>
            <a:endParaRPr lang="en-US" sz="1800" dirty="0">
              <a:ea typeface="Calibri" panose="020F0502020204030204"/>
              <a:cs typeface="Calibri" panose="020F0502020204030204"/>
            </a:endParaRPr>
          </a:p>
          <a:p>
            <a:pPr marL="400050" indent="-400050" eaLnBrk="1" hangingPunct="1">
              <a:buFontTx/>
              <a:buAutoNum type="alphaUcPeriod"/>
            </a:pPr>
            <a:endParaRPr lang="en-US" sz="1800" dirty="0">
              <a:ea typeface="Calibri" panose="020F0502020204030204"/>
              <a:cs typeface="Calibri" panose="020F0502020204030204"/>
            </a:endParaRPr>
          </a:p>
          <a:p>
            <a:pPr marL="400050" indent="-400050">
              <a:buFontTx/>
              <a:buAutoNum type="alphaUcPeriod"/>
            </a:pPr>
            <a:endParaRPr lang="en-US" altLang="en-US" sz="1800" dirty="0">
              <a:ea typeface="Calibri" panose="020F0502020204030204"/>
              <a:cs typeface="Calibri" panose="020F0502020204030204"/>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39</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7" y="442424"/>
            <a:ext cx="863138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Rockwell" panose="02060603020205020403" pitchFamily="18" charset="0"/>
              </a:rPr>
              <a:t>G1A09  Which of the following frequencies is within the General Class portion of the 15-meter band?</a:t>
            </a:r>
          </a:p>
        </p:txBody>
      </p:sp>
    </p:spTree>
    <p:extLst>
      <p:ext uri="{BB962C8B-B14F-4D97-AF65-F5344CB8AC3E}">
        <p14:creationId xmlns:p14="http://schemas.microsoft.com/office/powerpoint/2010/main" val="1858680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1949702">
                                            <p:txEl>
                                              <p:pRg st="1" end="1"/>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1949702">
                                            <p:txEl>
                                              <p:pRg st="3" end="3"/>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1949702">
                                            <p:txEl>
                                              <p:pRg st="5" end="5"/>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1949702">
                                            <p:txEl>
                                              <p:pRg st="7" end="7"/>
                                            </p:txEl>
                                          </p:spTgt>
                                        </p:tgtEl>
                                        <p:attrNameLst>
                                          <p:attrName>style.color</p:attrName>
                                        </p:attrNameLst>
                                      </p:cBhvr>
                                      <p:to>
                                        <a:schemeClr val="accent1"/>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nodeType="clickEffect">
                                  <p:stCondLst>
                                    <p:cond delay="0"/>
                                  </p:stCondLst>
                                  <p:childTnLst>
                                    <p:animClr clrSpc="rgb" dir="cw">
                                      <p:cBhvr override="childStyle">
                                        <p:cTn id="22" dur="500" fill="hold"/>
                                        <p:tgtEl>
                                          <p:spTgt spid="1949702">
                                            <p:txEl>
                                              <p:pRg st="8" end="8"/>
                                            </p:txEl>
                                          </p:spTgt>
                                        </p:tgtEl>
                                        <p:attrNameLst>
                                          <p:attrName>style.color</p:attrName>
                                        </p:attrNameLst>
                                      </p:cBhvr>
                                      <p:to>
                                        <a:schemeClr val="accent1"/>
                                      </p:to>
                                    </p:animClr>
                                  </p:childTnLst>
                                </p:cTn>
                              </p:par>
                            </p:childTnLst>
                          </p:cTn>
                        </p:par>
                        <p:par>
                          <p:cTn id="23" fill="hold">
                            <p:stCondLst>
                              <p:cond delay="500"/>
                            </p:stCondLst>
                            <p:childTnLst>
                              <p:par>
                                <p:cTn id="24" presetID="5" presetClass="emph" presetSubtype="3" nodeType="afterEffect">
                                  <p:stCondLst>
                                    <p:cond delay="0"/>
                                  </p:stCondLst>
                                  <p:childTnLst>
                                    <p:set>
                                      <p:cBhvr override="childStyle">
                                        <p:cTn id="25" dur="indefinite"/>
                                        <p:tgtEl>
                                          <p:spTgt spid="1949702">
                                            <p:txEl>
                                              <p:pRg st="1" end="1"/>
                                            </p:txEl>
                                          </p:spTgt>
                                        </p:tgtEl>
                                        <p:attrNameLst>
                                          <p:attrName>style.fontStyle</p:attrName>
                                        </p:attrNameLst>
                                      </p:cBhvr>
                                      <p:to>
                                        <p:strVal val="italic"/>
                                      </p:to>
                                    </p:set>
                                    <p:set>
                                      <p:cBhvr override="childStyle">
                                        <p:cTn id="26" dur="indefinite"/>
                                        <p:tgtEl>
                                          <p:spTgt spid="1949702">
                                            <p:txEl>
                                              <p:pRg st="1" end="1"/>
                                            </p:txEl>
                                          </p:spTgt>
                                        </p:tgtEl>
                                        <p:attrNameLst>
                                          <p:attrName>style.fontWeight</p:attrName>
                                        </p:attrNameLst>
                                      </p:cBhvr>
                                      <p:to>
                                        <p:strVal val="bold"/>
                                      </p:to>
                                    </p:set>
                                    <p:set>
                                      <p:cBhvr override="childStyle">
                                        <p:cTn id="27" dur="indefinite"/>
                                        <p:tgtEl>
                                          <p:spTgt spid="1949702">
                                            <p:txEl>
                                              <p:pRg st="1" end="1"/>
                                            </p:txEl>
                                          </p:spTgt>
                                        </p:tgtEl>
                                        <p:attrNameLst>
                                          <p:attrName>style.textDecorationUnderline</p:attrName>
                                        </p:attrNameLst>
                                      </p:cBhvr>
                                      <p:to>
                                        <p:strVal val="false"/>
                                      </p:to>
                                    </p:set>
                                  </p:childTnLst>
                                </p:cTn>
                              </p:par>
                            </p:childTnLst>
                          </p:cTn>
                        </p:par>
                        <p:par>
                          <p:cTn id="28" fill="hold">
                            <p:stCondLst>
                              <p:cond delay="500"/>
                            </p:stCondLst>
                            <p:childTnLst>
                              <p:par>
                                <p:cTn id="29" presetID="5" presetClass="emph" presetSubtype="3" nodeType="afterEffect">
                                  <p:stCondLst>
                                    <p:cond delay="0"/>
                                  </p:stCondLst>
                                  <p:childTnLst>
                                    <p:set>
                                      <p:cBhvr override="childStyle">
                                        <p:cTn id="30" dur="indefinite"/>
                                        <p:tgtEl>
                                          <p:spTgt spid="1949702">
                                            <p:txEl>
                                              <p:pRg st="3" end="3"/>
                                            </p:txEl>
                                          </p:spTgt>
                                        </p:tgtEl>
                                        <p:attrNameLst>
                                          <p:attrName>style.fontStyle</p:attrName>
                                        </p:attrNameLst>
                                      </p:cBhvr>
                                      <p:to>
                                        <p:strVal val="italic"/>
                                      </p:to>
                                    </p:set>
                                    <p:set>
                                      <p:cBhvr override="childStyle">
                                        <p:cTn id="31" dur="indefinite"/>
                                        <p:tgtEl>
                                          <p:spTgt spid="1949702">
                                            <p:txEl>
                                              <p:pRg st="3" end="3"/>
                                            </p:txEl>
                                          </p:spTgt>
                                        </p:tgtEl>
                                        <p:attrNameLst>
                                          <p:attrName>style.fontWeight</p:attrName>
                                        </p:attrNameLst>
                                      </p:cBhvr>
                                      <p:to>
                                        <p:strVal val="bold"/>
                                      </p:to>
                                    </p:set>
                                    <p:set>
                                      <p:cBhvr override="childStyle">
                                        <p:cTn id="32" dur="indefinite"/>
                                        <p:tgtEl>
                                          <p:spTgt spid="1949702">
                                            <p:txEl>
                                              <p:pRg st="3" end="3"/>
                                            </p:txEl>
                                          </p:spTgt>
                                        </p:tgtEl>
                                        <p:attrNameLst>
                                          <p:attrName>style.textDecorationUnderline</p:attrName>
                                        </p:attrNameLst>
                                      </p:cBhvr>
                                      <p:to>
                                        <p:strVal val="false"/>
                                      </p:to>
                                    </p:set>
                                  </p:childTnLst>
                                </p:cTn>
                              </p:par>
                            </p:childTnLst>
                          </p:cTn>
                        </p:par>
                        <p:par>
                          <p:cTn id="33" fill="hold">
                            <p:stCondLst>
                              <p:cond delay="500"/>
                            </p:stCondLst>
                            <p:childTnLst>
                              <p:par>
                                <p:cTn id="34" presetID="5" presetClass="emph" presetSubtype="3" nodeType="afterEffect">
                                  <p:stCondLst>
                                    <p:cond delay="0"/>
                                  </p:stCondLst>
                                  <p:childTnLst>
                                    <p:set>
                                      <p:cBhvr override="childStyle">
                                        <p:cTn id="35" dur="indefinite"/>
                                        <p:tgtEl>
                                          <p:spTgt spid="1949702">
                                            <p:txEl>
                                              <p:pRg st="5" end="5"/>
                                            </p:txEl>
                                          </p:spTgt>
                                        </p:tgtEl>
                                        <p:attrNameLst>
                                          <p:attrName>style.fontStyle</p:attrName>
                                        </p:attrNameLst>
                                      </p:cBhvr>
                                      <p:to>
                                        <p:strVal val="italic"/>
                                      </p:to>
                                    </p:set>
                                    <p:set>
                                      <p:cBhvr override="childStyle">
                                        <p:cTn id="36" dur="indefinite"/>
                                        <p:tgtEl>
                                          <p:spTgt spid="1949702">
                                            <p:txEl>
                                              <p:pRg st="5" end="5"/>
                                            </p:txEl>
                                          </p:spTgt>
                                        </p:tgtEl>
                                        <p:attrNameLst>
                                          <p:attrName>style.fontWeight</p:attrName>
                                        </p:attrNameLst>
                                      </p:cBhvr>
                                      <p:to>
                                        <p:strVal val="bold"/>
                                      </p:to>
                                    </p:set>
                                    <p:set>
                                      <p:cBhvr override="childStyle">
                                        <p:cTn id="37" dur="indefinite"/>
                                        <p:tgtEl>
                                          <p:spTgt spid="1949702">
                                            <p:txEl>
                                              <p:pRg st="5" end="5"/>
                                            </p:txEl>
                                          </p:spTgt>
                                        </p:tgtEl>
                                        <p:attrNameLst>
                                          <p:attrName>style.textDecorationUnderline</p:attrName>
                                        </p:attrNameLst>
                                      </p:cBhvr>
                                      <p:to>
                                        <p:strVal val="false"/>
                                      </p:to>
                                    </p:set>
                                  </p:childTnLst>
                                </p:cTn>
                              </p:par>
                            </p:childTnLst>
                          </p:cTn>
                        </p:par>
                        <p:par>
                          <p:cTn id="38" fill="hold">
                            <p:stCondLst>
                              <p:cond delay="500"/>
                            </p:stCondLst>
                            <p:childTnLst>
                              <p:par>
                                <p:cTn id="39" presetID="5" presetClass="emph" presetSubtype="3" nodeType="afterEffect">
                                  <p:stCondLst>
                                    <p:cond delay="0"/>
                                  </p:stCondLst>
                                  <p:childTnLst>
                                    <p:set>
                                      <p:cBhvr override="childStyle">
                                        <p:cTn id="40" dur="indefinite"/>
                                        <p:tgtEl>
                                          <p:spTgt spid="1949702">
                                            <p:txEl>
                                              <p:pRg st="7" end="7"/>
                                            </p:txEl>
                                          </p:spTgt>
                                        </p:tgtEl>
                                        <p:attrNameLst>
                                          <p:attrName>style.fontStyle</p:attrName>
                                        </p:attrNameLst>
                                      </p:cBhvr>
                                      <p:to>
                                        <p:strVal val="italic"/>
                                      </p:to>
                                    </p:set>
                                    <p:set>
                                      <p:cBhvr override="childStyle">
                                        <p:cTn id="41" dur="indefinite"/>
                                        <p:tgtEl>
                                          <p:spTgt spid="1949702">
                                            <p:txEl>
                                              <p:pRg st="7" end="7"/>
                                            </p:txEl>
                                          </p:spTgt>
                                        </p:tgtEl>
                                        <p:attrNameLst>
                                          <p:attrName>style.fontWeight</p:attrName>
                                        </p:attrNameLst>
                                      </p:cBhvr>
                                      <p:to>
                                        <p:strVal val="bold"/>
                                      </p:to>
                                    </p:set>
                                    <p:set>
                                      <p:cBhvr override="childStyle">
                                        <p:cTn id="42" dur="indefinite"/>
                                        <p:tgtEl>
                                          <p:spTgt spid="1949702">
                                            <p:txEl>
                                              <p:pRg st="7" end="7"/>
                                            </p:txEl>
                                          </p:spTgt>
                                        </p:tgtEl>
                                        <p:attrNameLst>
                                          <p:attrName>style.textDecorationUnderline</p:attrName>
                                        </p:attrNameLst>
                                      </p:cBhvr>
                                      <p:to>
                                        <p:strVal val="false"/>
                                      </p:to>
                                    </p:set>
                                  </p:childTnLst>
                                </p:cTn>
                              </p:par>
                            </p:childTnLst>
                          </p:cTn>
                        </p:par>
                        <p:par>
                          <p:cTn id="43" fill="hold">
                            <p:stCondLst>
                              <p:cond delay="500"/>
                            </p:stCondLst>
                            <p:childTnLst>
                              <p:par>
                                <p:cTn id="44" presetID="5" presetClass="emph" presetSubtype="3" nodeType="afterEffect">
                                  <p:stCondLst>
                                    <p:cond delay="0"/>
                                  </p:stCondLst>
                                  <p:childTnLst>
                                    <p:set>
                                      <p:cBhvr override="childStyle">
                                        <p:cTn id="45" dur="indefinite"/>
                                        <p:tgtEl>
                                          <p:spTgt spid="1949702">
                                            <p:txEl>
                                              <p:pRg st="8" end="8"/>
                                            </p:txEl>
                                          </p:spTgt>
                                        </p:tgtEl>
                                        <p:attrNameLst>
                                          <p:attrName>style.fontStyle</p:attrName>
                                        </p:attrNameLst>
                                      </p:cBhvr>
                                      <p:to>
                                        <p:strVal val="italic"/>
                                      </p:to>
                                    </p:set>
                                    <p:set>
                                      <p:cBhvr override="childStyle">
                                        <p:cTn id="46" dur="indefinite"/>
                                        <p:tgtEl>
                                          <p:spTgt spid="1949702">
                                            <p:txEl>
                                              <p:pRg st="8" end="8"/>
                                            </p:txEl>
                                          </p:spTgt>
                                        </p:tgtEl>
                                        <p:attrNameLst>
                                          <p:attrName>style.fontWeight</p:attrName>
                                        </p:attrNameLst>
                                      </p:cBhvr>
                                      <p:to>
                                        <p:strVal val="bold"/>
                                      </p:to>
                                    </p:set>
                                    <p:set>
                                      <p:cBhvr override="childStyle">
                                        <p:cTn id="47" dur="indefinite"/>
                                        <p:tgtEl>
                                          <p:spTgt spid="1949702">
                                            <p:txEl>
                                              <p:pRg st="8" end="8"/>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1375172" y="430426"/>
            <a:ext cx="6457950" cy="415498"/>
          </a:xfrm>
        </p:spPr>
        <p:txBody>
          <a:bodyPr vert="horz" wrap="square" lIns="0" tIns="0" rIns="0" bIns="0" numCol="1" anchor="ctr" anchorCtr="0" compatLnSpc="1">
            <a:prstTxWarp prst="textNoShape">
              <a:avLst/>
            </a:prstTxWarp>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342900">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sz="3000" b="1">
                <a:ea typeface="Calibri"/>
                <a:cs typeface="Calibri"/>
              </a:rPr>
              <a:t>Chapter 2  Section XX</a:t>
            </a:r>
          </a:p>
        </p:txBody>
      </p:sp>
      <p:sp>
        <p:nvSpPr>
          <p:cNvPr id="3075" name="Text Box 6"/>
          <p:cNvSpPr txBox="1">
            <a:spLocks noChangeArrowheads="1"/>
          </p:cNvSpPr>
          <p:nvPr/>
        </p:nvSpPr>
        <p:spPr bwMode="auto">
          <a:xfrm>
            <a:off x="2111005" y="1028415"/>
            <a:ext cx="50722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50000"/>
              </a:spcBef>
              <a:spcAft>
                <a:spcPct val="0"/>
              </a:spcAft>
            </a:pPr>
            <a:r>
              <a:rPr lang="en-GB" altLang="en-US" sz="2700" b="1">
                <a:solidFill>
                  <a:srgbClr val="FF3300"/>
                </a:solidFill>
                <a:latin typeface="Rockwell" panose="02060603020205020403" pitchFamily="18" charset="0"/>
              </a:rPr>
              <a:t>Your New General Bands</a:t>
            </a:r>
            <a:endParaRPr lang="en-US" altLang="en-US" sz="2700" b="1">
              <a:solidFill>
                <a:srgbClr val="FF3300"/>
              </a:solidFill>
              <a:latin typeface="Rockwell" panose="02060603020205020403" pitchFamily="18" charset="0"/>
            </a:endParaRPr>
          </a:p>
        </p:txBody>
      </p:sp>
      <p:pic>
        <p:nvPicPr>
          <p:cNvPr id="3076" name="Picture 11" descr="elmer-n-h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5147" y="2246084"/>
            <a:ext cx="2206610" cy="216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a:t>
            </a:fld>
            <a:endParaRPr lang="en-US" altLang="en-US">
              <a:solidFill>
                <a:srgbClr val="000066"/>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p:blipFill>
        <p:spPr>
          <a:xfrm>
            <a:off x="6761365" y="1713747"/>
            <a:ext cx="1889151" cy="2853052"/>
          </a:xfrm>
          <a:prstGeom prst="rect">
            <a:avLst/>
          </a:prstGeom>
        </p:spPr>
      </p:pic>
      <p:sp>
        <p:nvSpPr>
          <p:cNvPr id="3" name="TextBox 2">
            <a:extLst>
              <a:ext uri="{FF2B5EF4-FFF2-40B4-BE49-F238E27FC236}">
                <a16:creationId xmlns:a16="http://schemas.microsoft.com/office/drawing/2014/main" id="{99D2580C-14C2-EB75-F6FC-9867B039A4B6}"/>
              </a:ext>
            </a:extLst>
          </p:cNvPr>
          <p:cNvSpPr txBox="1"/>
          <p:nvPr/>
        </p:nvSpPr>
        <p:spPr>
          <a:xfrm>
            <a:off x="2581757" y="2493942"/>
            <a:ext cx="3728202" cy="646331"/>
          </a:xfrm>
          <a:prstGeom prst="rect">
            <a:avLst/>
          </a:prstGeom>
          <a:noFill/>
        </p:spPr>
        <p:txBody>
          <a:bodyPr wrap="square" lIns="91440" tIns="45720" rIns="91440" bIns="45720" rtlCol="0" anchor="t">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1800" dirty="0"/>
              <a:t>Question Pool valid </a:t>
            </a:r>
            <a:endParaRPr lang="en-US" sz="1800" dirty="0">
              <a:ea typeface="Calibri"/>
              <a:cs typeface="Calibri"/>
            </a:endParaRPr>
          </a:p>
          <a:p>
            <a:pPr algn="ctr"/>
            <a:r>
              <a:rPr lang="en-US" sz="1800" dirty="0"/>
              <a:t>July 1</a:t>
            </a:r>
            <a:r>
              <a:rPr lang="en-US" sz="1800" baseline="30000" dirty="0"/>
              <a:t>st</a:t>
            </a:r>
            <a:r>
              <a:rPr lang="en-US" sz="1800" dirty="0"/>
              <a:t>, 2023 Through June 30</a:t>
            </a:r>
            <a:r>
              <a:rPr lang="en-US" sz="1800" baseline="30000" dirty="0"/>
              <a:t>th</a:t>
            </a:r>
            <a:r>
              <a:rPr lang="en-US" sz="1800" dirty="0"/>
              <a:t>, 2027</a:t>
            </a:r>
            <a:endParaRPr lang="en-US" sz="1800" dirty="0">
              <a:ea typeface="Calibri"/>
              <a:cs typeface="Calibri"/>
            </a:endParaRPr>
          </a:p>
        </p:txBody>
      </p:sp>
    </p:spTree>
    <p:extLst>
      <p:ext uri="{BB962C8B-B14F-4D97-AF65-F5344CB8AC3E}">
        <p14:creationId xmlns:p14="http://schemas.microsoft.com/office/powerpoint/2010/main" val="319181808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type="body" idx="4294967295"/>
          </p:nvPr>
        </p:nvSpPr>
        <p:spPr>
          <a:xfrm>
            <a:off x="2250520" y="1572256"/>
            <a:ext cx="4642957" cy="2713321"/>
          </a:xfrm>
        </p:spPr>
        <p:txBody>
          <a:bodyPr vert="horz" lIns="0" tIns="36000" rIns="0" bIns="36000" rtlCol="0"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00050" lvl="0" indent="-400050" rtl="0">
              <a:buFont typeface=""/>
              <a:buAutoNum type="alphaUcPeriod"/>
            </a:pPr>
            <a:r>
              <a:rPr lang="en-US" sz="2100" baseline="0" dirty="0">
                <a:solidFill>
                  <a:srgbClr val="000000"/>
                </a:solidFill>
                <a:latin typeface="Rockwell" panose="02060603020205020403" pitchFamily="18" charset="0"/>
                <a:ea typeface="Arial"/>
                <a:cs typeface="Arial"/>
              </a:rPr>
              <a:t>160-meters. </a:t>
            </a:r>
            <a:r>
              <a:rPr lang="en-US" sz="2100" dirty="0">
                <a:latin typeface="Rockwell" panose="02060603020205020403" pitchFamily="18" charset="0"/>
                <a:ea typeface="Arial"/>
                <a:cs typeface="Arial"/>
              </a:rPr>
              <a:t>​</a:t>
            </a:r>
          </a:p>
          <a:p>
            <a:pPr marL="400050" indent="-400050">
              <a:buAutoNum type="alphaUcPeriod"/>
            </a:pPr>
            <a:endParaRPr lang="en-US" sz="2100" dirty="0">
              <a:solidFill>
                <a:srgbClr val="000000"/>
              </a:solidFill>
              <a:latin typeface="Rockwell" panose="02060603020205020403" pitchFamily="18" charset="0"/>
              <a:ea typeface="Arial"/>
              <a:cs typeface="Arial"/>
            </a:endParaRPr>
          </a:p>
          <a:p>
            <a:pPr marL="400050" lvl="0" indent="-400050" rtl="0">
              <a:buFont typeface=""/>
              <a:buAutoNum type="alphaUcPeriod" startAt="2"/>
            </a:pPr>
            <a:r>
              <a:rPr lang="en-US" sz="2100" baseline="0" dirty="0">
                <a:solidFill>
                  <a:srgbClr val="000000"/>
                </a:solidFill>
                <a:latin typeface="Rockwell" panose="02060603020205020403" pitchFamily="18" charset="0"/>
                <a:ea typeface="Arial"/>
                <a:cs typeface="Arial"/>
              </a:rPr>
              <a:t>30-meters. </a:t>
            </a:r>
            <a:r>
              <a:rPr lang="en-US" sz="2100" dirty="0">
                <a:latin typeface="Rockwell" panose="02060603020205020403" pitchFamily="18" charset="0"/>
                <a:ea typeface="Arial"/>
                <a:cs typeface="Arial"/>
              </a:rPr>
              <a:t>​</a:t>
            </a:r>
          </a:p>
          <a:p>
            <a:pPr marL="400050" indent="-400050">
              <a:buAutoNum type="alphaUcPeriod" startAt="2"/>
            </a:pPr>
            <a:endParaRPr lang="en-US" sz="2100" dirty="0">
              <a:solidFill>
                <a:srgbClr val="000000"/>
              </a:solidFill>
              <a:latin typeface="Rockwell" panose="02060603020205020403" pitchFamily="18" charset="0"/>
              <a:ea typeface="Arial"/>
              <a:cs typeface="Arial"/>
            </a:endParaRPr>
          </a:p>
          <a:p>
            <a:pPr marL="400050" lvl="0" indent="-400050" rtl="0">
              <a:buFont typeface=""/>
              <a:buAutoNum type="alphaUcPeriod" startAt="3"/>
            </a:pPr>
            <a:r>
              <a:rPr lang="en-US" sz="2100" baseline="0" dirty="0">
                <a:solidFill>
                  <a:srgbClr val="000000"/>
                </a:solidFill>
                <a:latin typeface="Rockwell" panose="02060603020205020403" pitchFamily="18" charset="0"/>
                <a:ea typeface="Arial"/>
                <a:cs typeface="Arial"/>
              </a:rPr>
              <a:t>17-meters.</a:t>
            </a:r>
            <a:r>
              <a:rPr lang="en-US" sz="2100" dirty="0">
                <a:latin typeface="Rockwell" panose="02060603020205020403" pitchFamily="18" charset="0"/>
                <a:ea typeface="Arial"/>
                <a:cs typeface="Arial"/>
              </a:rPr>
              <a:t>​</a:t>
            </a:r>
          </a:p>
          <a:p>
            <a:pPr marL="400050" indent="-400050">
              <a:buAutoNum type="alphaUcPeriod" startAt="3"/>
            </a:pPr>
            <a:endParaRPr lang="en-US" sz="2100" dirty="0">
              <a:solidFill>
                <a:srgbClr val="000000"/>
              </a:solidFill>
              <a:latin typeface="Rockwell" panose="02060603020205020403" pitchFamily="18" charset="0"/>
              <a:ea typeface="Arial"/>
              <a:cs typeface="Arial"/>
            </a:endParaRPr>
          </a:p>
          <a:p>
            <a:pPr marL="400050" lvl="0" indent="-400050" rtl="0">
              <a:buFont typeface=""/>
              <a:buAutoNum type="alphaUcPeriod" startAt="4"/>
            </a:pPr>
            <a:r>
              <a:rPr lang="en-US" sz="2100" baseline="0" dirty="0">
                <a:solidFill>
                  <a:srgbClr val="000000"/>
                </a:solidFill>
                <a:latin typeface="Rockwell" panose="02060603020205020403" pitchFamily="18" charset="0"/>
                <a:ea typeface="Arial"/>
                <a:cs typeface="Arial"/>
              </a:rPr>
              <a:t>12-meters.</a:t>
            </a:r>
            <a:endParaRPr lang="en-US" altLang="en-US" sz="1800" dirty="0">
              <a:latin typeface="Rockwell" panose="02060603020205020403" pitchFamily="18" charset="0"/>
              <a:ea typeface="Calibri" panose="020F0502020204030204"/>
              <a:cs typeface="Calibri" panose="020F0502020204030204"/>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40</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7" y="349593"/>
            <a:ext cx="863138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Rockwell" panose="02060603020205020403" pitchFamily="18" charset="0"/>
              </a:rPr>
              <a:t>G1A02     On which of the following bands is phone               			operation prohibited?</a:t>
            </a:r>
          </a:p>
        </p:txBody>
      </p:sp>
    </p:spTree>
    <p:extLst>
      <p:ext uri="{BB962C8B-B14F-4D97-AF65-F5344CB8AC3E}">
        <p14:creationId xmlns:p14="http://schemas.microsoft.com/office/powerpoint/2010/main" val="38505477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type="body" idx="4294967295"/>
          </p:nvPr>
        </p:nvSpPr>
        <p:spPr>
          <a:xfrm>
            <a:off x="2250520" y="1572256"/>
            <a:ext cx="4642957" cy="2713321"/>
          </a:xfrm>
        </p:spPr>
        <p:txBody>
          <a:bodyPr vert="horz" lIns="0" tIns="36000" rIns="0" bIns="36000" rtlCol="0"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00050" lvl="0" indent="-400050" rtl="0">
              <a:buFont typeface=""/>
              <a:buAutoNum type="alphaUcPeriod"/>
            </a:pPr>
            <a:r>
              <a:rPr lang="en-US" sz="1800" baseline="0" dirty="0">
                <a:solidFill>
                  <a:srgbClr val="000000"/>
                </a:solidFill>
                <a:latin typeface="Rockwell" panose="02060603020205020403" pitchFamily="18" charset="0"/>
                <a:ea typeface="Arial"/>
                <a:cs typeface="Arial"/>
              </a:rPr>
              <a:t>160-meters. </a:t>
            </a:r>
            <a:r>
              <a:rPr lang="en-US" sz="1800" dirty="0">
                <a:latin typeface="Rockwell" panose="02060603020205020403" pitchFamily="18" charset="0"/>
                <a:ea typeface="Arial"/>
                <a:cs typeface="Arial"/>
              </a:rPr>
              <a:t>​</a:t>
            </a:r>
          </a:p>
          <a:p>
            <a:pPr marL="400050" indent="-400050">
              <a:buAutoNum type="alphaUcPeriod"/>
            </a:pPr>
            <a:endParaRPr lang="en-US" sz="1800" dirty="0">
              <a:solidFill>
                <a:srgbClr val="000000"/>
              </a:solidFill>
              <a:latin typeface="Rockwell" panose="02060603020205020403" pitchFamily="18" charset="0"/>
              <a:ea typeface="Arial"/>
              <a:cs typeface="Arial"/>
            </a:endParaRPr>
          </a:p>
          <a:p>
            <a:pPr marL="400050" lvl="0" indent="-400050" rtl="0">
              <a:buFont typeface=""/>
              <a:buAutoNum type="alphaUcPeriod" startAt="2"/>
            </a:pPr>
            <a:r>
              <a:rPr lang="en-US" sz="1800" baseline="0" dirty="0">
                <a:solidFill>
                  <a:srgbClr val="000000"/>
                </a:solidFill>
                <a:latin typeface="Rockwell" panose="02060603020205020403" pitchFamily="18" charset="0"/>
                <a:ea typeface="Arial"/>
                <a:cs typeface="Arial"/>
              </a:rPr>
              <a:t>30-meters. </a:t>
            </a:r>
            <a:r>
              <a:rPr lang="en-US" sz="1800" dirty="0">
                <a:latin typeface="Rockwell" panose="02060603020205020403" pitchFamily="18" charset="0"/>
                <a:ea typeface="Arial"/>
                <a:cs typeface="Arial"/>
              </a:rPr>
              <a:t>​</a:t>
            </a:r>
          </a:p>
          <a:p>
            <a:pPr marL="400050" indent="-400050">
              <a:buAutoNum type="alphaUcPeriod" startAt="2"/>
            </a:pPr>
            <a:endParaRPr lang="en-US" sz="1800" dirty="0">
              <a:solidFill>
                <a:srgbClr val="000000"/>
              </a:solidFill>
              <a:latin typeface="Rockwell" panose="02060603020205020403" pitchFamily="18" charset="0"/>
              <a:ea typeface="Arial"/>
              <a:cs typeface="Arial"/>
            </a:endParaRPr>
          </a:p>
          <a:p>
            <a:pPr marL="400050" lvl="0" indent="-400050" rtl="0">
              <a:buFont typeface=""/>
              <a:buAutoNum type="alphaUcPeriod" startAt="3"/>
            </a:pPr>
            <a:r>
              <a:rPr lang="en-US" sz="1800" dirty="0">
                <a:solidFill>
                  <a:srgbClr val="000000"/>
                </a:solidFill>
                <a:latin typeface="Rockwell" panose="02060603020205020403" pitchFamily="18" charset="0"/>
                <a:ea typeface="Arial"/>
                <a:cs typeface="Arial"/>
              </a:rPr>
              <a:t>20</a:t>
            </a:r>
            <a:r>
              <a:rPr lang="en-US" sz="1800" baseline="0" dirty="0">
                <a:solidFill>
                  <a:srgbClr val="000000"/>
                </a:solidFill>
                <a:latin typeface="Rockwell" panose="02060603020205020403" pitchFamily="18" charset="0"/>
                <a:ea typeface="Arial"/>
                <a:cs typeface="Arial"/>
              </a:rPr>
              <a:t>-meters.</a:t>
            </a:r>
            <a:r>
              <a:rPr lang="en-US" sz="1800" dirty="0">
                <a:latin typeface="Rockwell" panose="02060603020205020403" pitchFamily="18" charset="0"/>
                <a:ea typeface="Arial"/>
                <a:cs typeface="Arial"/>
              </a:rPr>
              <a:t>​</a:t>
            </a:r>
          </a:p>
          <a:p>
            <a:pPr marL="400050" indent="-400050">
              <a:buAutoNum type="alphaUcPeriod" startAt="3"/>
            </a:pPr>
            <a:endParaRPr lang="en-US" sz="1800" dirty="0">
              <a:solidFill>
                <a:srgbClr val="000000"/>
              </a:solidFill>
              <a:latin typeface="Rockwell" panose="02060603020205020403" pitchFamily="18" charset="0"/>
              <a:ea typeface="Arial"/>
              <a:cs typeface="Arial"/>
            </a:endParaRPr>
          </a:p>
          <a:p>
            <a:pPr marL="400050" lvl="0" indent="-400050" rtl="0">
              <a:buFont typeface=""/>
              <a:buAutoNum type="alphaUcPeriod" startAt="4"/>
            </a:pPr>
            <a:r>
              <a:rPr lang="en-US" sz="1800" baseline="0" dirty="0">
                <a:solidFill>
                  <a:srgbClr val="000000"/>
                </a:solidFill>
                <a:latin typeface="Rockwell" panose="02060603020205020403" pitchFamily="18" charset="0"/>
                <a:ea typeface="Arial"/>
                <a:cs typeface="Arial"/>
              </a:rPr>
              <a:t>12-meters.</a:t>
            </a:r>
            <a:endParaRPr lang="en-US" altLang="en-US" sz="1800" dirty="0">
              <a:latin typeface="Rockwell" panose="02060603020205020403" pitchFamily="18" charset="0"/>
              <a:ea typeface="Calibri" panose="020F0502020204030204"/>
              <a:cs typeface="Calibri" panose="020F0502020204030204"/>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41</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7" y="349593"/>
            <a:ext cx="863138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Rockwell" panose="02060603020205020403" pitchFamily="18" charset="0"/>
              </a:rPr>
              <a:t>G1A03     On which of the following bands is image 						</a:t>
            </a:r>
            <a:r>
              <a:rPr lang="en-US" sz="2400" dirty="0" err="1">
                <a:solidFill>
                  <a:srgbClr val="FF0000"/>
                </a:solidFill>
                <a:latin typeface="Rockwell" panose="02060603020205020403" pitchFamily="18" charset="0"/>
              </a:rPr>
              <a:t>transmisison</a:t>
            </a:r>
            <a:r>
              <a:rPr lang="en-US" sz="2400" dirty="0">
                <a:solidFill>
                  <a:srgbClr val="FF0000"/>
                </a:solidFill>
                <a:latin typeface="Rockwell" panose="02060603020205020403" pitchFamily="18" charset="0"/>
              </a:rPr>
              <a:t> prohibited?</a:t>
            </a:r>
          </a:p>
        </p:txBody>
      </p:sp>
    </p:spTree>
    <p:extLst>
      <p:ext uri="{BB962C8B-B14F-4D97-AF65-F5344CB8AC3E}">
        <p14:creationId xmlns:p14="http://schemas.microsoft.com/office/powerpoint/2010/main" val="25982467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type="body" idx="4294967295"/>
          </p:nvPr>
        </p:nvSpPr>
        <p:spPr>
          <a:xfrm>
            <a:off x="2250518" y="1556119"/>
            <a:ext cx="4642957" cy="2713321"/>
          </a:xfrm>
        </p:spPr>
        <p:txBody>
          <a:bodyPr vert="horz" lIns="0" tIns="36000" rIns="0" bIns="36000" rtlCol="0" anchor="t">
            <a:normAutofit lnSpcReduction="1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00050" lvl="0" indent="-400050" rtl="0">
              <a:buFont typeface=""/>
              <a:buAutoNum type="alphaUcPeriod"/>
            </a:pPr>
            <a:endParaRPr lang="en-US" sz="1800" dirty="0">
              <a:latin typeface="Calibri"/>
              <a:ea typeface="Arial"/>
              <a:cs typeface="Arial"/>
            </a:endParaRPr>
          </a:p>
          <a:p>
            <a:pPr marL="400050" indent="-400050">
              <a:buAutoNum type="alphaUcPeriod"/>
            </a:pPr>
            <a:r>
              <a:rPr lang="en-US" sz="1800" dirty="0">
                <a:solidFill>
                  <a:srgbClr val="181A40"/>
                </a:solidFill>
                <a:latin typeface="Rockwell" panose="02060603020205020403" pitchFamily="18" charset="0"/>
                <a:ea typeface="Arial"/>
                <a:cs typeface="Arial"/>
              </a:rPr>
              <a:t>7.125 MHz to 7.175 MHz</a:t>
            </a:r>
          </a:p>
          <a:p>
            <a:pPr marL="400050" indent="-400050">
              <a:buAutoNum type="alphaUcPeriod"/>
            </a:pPr>
            <a:endParaRPr lang="en-US" sz="1800" dirty="0">
              <a:solidFill>
                <a:srgbClr val="181A40"/>
              </a:solidFill>
              <a:latin typeface="Rockwell" panose="02060603020205020403" pitchFamily="18" charset="0"/>
              <a:ea typeface="Arial"/>
              <a:cs typeface="Arial"/>
            </a:endParaRPr>
          </a:p>
          <a:p>
            <a:pPr marL="400050" indent="-400050">
              <a:buAutoNum type="alphaUcPeriod"/>
            </a:pPr>
            <a:r>
              <a:rPr lang="en-US" sz="1800" dirty="0">
                <a:solidFill>
                  <a:srgbClr val="181A40"/>
                </a:solidFill>
                <a:latin typeface="Rockwell" panose="02060603020205020403" pitchFamily="18" charset="0"/>
                <a:ea typeface="Arial"/>
                <a:cs typeface="Arial"/>
              </a:rPr>
              <a:t>28.000 MHz to 28.025 MHz</a:t>
            </a:r>
          </a:p>
          <a:p>
            <a:pPr marL="400050" indent="-400050">
              <a:buAutoNum type="alphaUcPeriod"/>
            </a:pPr>
            <a:endParaRPr lang="en-US" sz="1800" dirty="0">
              <a:solidFill>
                <a:srgbClr val="181A40"/>
              </a:solidFill>
              <a:latin typeface="Rockwell" panose="02060603020205020403" pitchFamily="18" charset="0"/>
              <a:ea typeface="Arial"/>
              <a:cs typeface="Arial"/>
            </a:endParaRPr>
          </a:p>
          <a:p>
            <a:pPr marL="400050" indent="-400050">
              <a:buAutoNum type="alphaUcPeriod"/>
            </a:pPr>
            <a:r>
              <a:rPr lang="en-US" sz="1800" dirty="0">
                <a:solidFill>
                  <a:srgbClr val="181A40"/>
                </a:solidFill>
                <a:latin typeface="Rockwell" panose="02060603020205020403" pitchFamily="18" charset="0"/>
                <a:ea typeface="Arial"/>
                <a:cs typeface="Arial"/>
              </a:rPr>
              <a:t>21.275 MHz to 21.300 MHz</a:t>
            </a:r>
          </a:p>
          <a:p>
            <a:pPr marL="400050" indent="-400050">
              <a:buAutoNum type="alphaUcPeriod"/>
            </a:pPr>
            <a:endParaRPr lang="en-US" sz="1800" dirty="0">
              <a:solidFill>
                <a:srgbClr val="181A40"/>
              </a:solidFill>
              <a:latin typeface="Rockwell" panose="02060603020205020403" pitchFamily="18" charset="0"/>
              <a:ea typeface="Arial"/>
              <a:cs typeface="Arial"/>
            </a:endParaRPr>
          </a:p>
          <a:p>
            <a:pPr marL="400050" indent="-400050">
              <a:buAutoNum type="alphaUcPeriod"/>
            </a:pPr>
            <a:r>
              <a:rPr lang="en-US" sz="1800" dirty="0">
                <a:solidFill>
                  <a:srgbClr val="181A40"/>
                </a:solidFill>
                <a:latin typeface="Rockwell" panose="02060603020205020403" pitchFamily="18" charset="0"/>
                <a:ea typeface="Arial"/>
                <a:cs typeface="Arial"/>
              </a:rPr>
              <a:t>All of the above  </a:t>
            </a:r>
            <a:r>
              <a:rPr lang="en-US" sz="1800" dirty="0">
                <a:solidFill>
                  <a:srgbClr val="000000"/>
                </a:solidFill>
                <a:latin typeface="Rockwell" panose="02060603020205020403" pitchFamily="18" charset="0"/>
                <a:ea typeface="Arial"/>
                <a:cs typeface="Arial"/>
              </a:rPr>
              <a:t> </a:t>
            </a:r>
            <a:endParaRPr lang="en-US" sz="2100" dirty="0">
              <a:latin typeface="Rockwell" panose="02060603020205020403" pitchFamily="18" charset="0"/>
              <a:ea typeface="Calibri" panose="020F0502020204030204"/>
              <a:cs typeface="Arial"/>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42</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7" y="349593"/>
            <a:ext cx="863138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Rockwell" panose="02060603020205020403" pitchFamily="18" charset="0"/>
              </a:rPr>
              <a:t>G1A05  Which of the following frequencies is in the General Class licensees prohibited operating as a control operator</a:t>
            </a:r>
          </a:p>
        </p:txBody>
      </p:sp>
    </p:spTree>
    <p:extLst>
      <p:ext uri="{BB962C8B-B14F-4D97-AF65-F5344CB8AC3E}">
        <p14:creationId xmlns:p14="http://schemas.microsoft.com/office/powerpoint/2010/main" val="2529225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type="body" idx="4294967295"/>
          </p:nvPr>
        </p:nvSpPr>
        <p:spPr>
          <a:xfrm>
            <a:off x="2250520" y="1664130"/>
            <a:ext cx="4642957" cy="2713321"/>
          </a:xfrm>
        </p:spPr>
        <p:txBody>
          <a:bodyPr vert="horz" lIns="0" tIns="36000" rIns="0" bIns="36000" rtlCol="0"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00050" lvl="0" indent="-400050" rtl="0">
              <a:buFont typeface=""/>
              <a:buAutoNum type="alphaUcPeriod"/>
            </a:pPr>
            <a:r>
              <a:rPr lang="en-US" sz="1800" baseline="0" dirty="0">
                <a:solidFill>
                  <a:srgbClr val="000000"/>
                </a:solidFill>
                <a:latin typeface="Rockwell" panose="02060603020205020403" pitchFamily="18" charset="0"/>
                <a:ea typeface="Arial"/>
                <a:cs typeface="Arial"/>
              </a:rPr>
              <a:t>200 watts PEP output. </a:t>
            </a:r>
            <a:r>
              <a:rPr lang="en-US" sz="1800" dirty="0">
                <a:latin typeface="Rockwell" panose="02060603020205020403" pitchFamily="18" charset="0"/>
                <a:ea typeface="Arial"/>
                <a:cs typeface="Arial"/>
              </a:rPr>
              <a:t>​</a:t>
            </a:r>
          </a:p>
          <a:p>
            <a:pPr lvl="0" indent="0" rtl="0">
              <a:buNone/>
            </a:pPr>
            <a:endParaRPr lang="en-US" sz="1800" dirty="0">
              <a:latin typeface="Rockwell" panose="02060603020205020403" pitchFamily="18" charset="0"/>
              <a:ea typeface="Arial"/>
              <a:cs typeface="Arial"/>
            </a:endParaRPr>
          </a:p>
          <a:p>
            <a:pPr marL="400050" lvl="0" indent="-400050" rtl="0">
              <a:buFont typeface=""/>
              <a:buAutoNum type="alphaUcPeriod" startAt="2"/>
            </a:pPr>
            <a:r>
              <a:rPr lang="en-US" sz="1800" baseline="0" dirty="0">
                <a:solidFill>
                  <a:srgbClr val="000000"/>
                </a:solidFill>
                <a:latin typeface="Rockwell" panose="02060603020205020403" pitchFamily="18" charset="0"/>
                <a:ea typeface="Arial"/>
                <a:cs typeface="Arial"/>
              </a:rPr>
              <a:t>1000 watts PEP output. </a:t>
            </a:r>
            <a:r>
              <a:rPr lang="en-US" sz="1800" dirty="0">
                <a:latin typeface="Rockwell" panose="02060603020205020403" pitchFamily="18" charset="0"/>
                <a:ea typeface="Arial"/>
                <a:cs typeface="Arial"/>
              </a:rPr>
              <a:t>​</a:t>
            </a:r>
          </a:p>
          <a:p>
            <a:pPr lvl="0" indent="0" rtl="0">
              <a:buNone/>
            </a:pPr>
            <a:endParaRPr lang="en-US" sz="1800" dirty="0">
              <a:latin typeface="Rockwell" panose="02060603020205020403" pitchFamily="18" charset="0"/>
              <a:ea typeface="Arial"/>
              <a:cs typeface="Arial"/>
            </a:endParaRPr>
          </a:p>
          <a:p>
            <a:pPr marL="400050" lvl="0" indent="-400050" rtl="0">
              <a:buFont typeface=""/>
              <a:buAutoNum type="alphaUcPeriod" startAt="3"/>
            </a:pPr>
            <a:r>
              <a:rPr lang="en-US" sz="1800" baseline="0" dirty="0">
                <a:solidFill>
                  <a:srgbClr val="000000"/>
                </a:solidFill>
                <a:latin typeface="Rockwell" panose="02060603020205020403" pitchFamily="18" charset="0"/>
                <a:ea typeface="Arial"/>
                <a:cs typeface="Arial"/>
              </a:rPr>
              <a:t>1500 watts PEP output.</a:t>
            </a:r>
            <a:r>
              <a:rPr lang="en-US" sz="1800" dirty="0">
                <a:latin typeface="Rockwell" panose="02060603020205020403" pitchFamily="18" charset="0"/>
                <a:ea typeface="Arial"/>
                <a:cs typeface="Arial"/>
              </a:rPr>
              <a:t>​</a:t>
            </a:r>
          </a:p>
          <a:p>
            <a:pPr lvl="0" indent="0" rtl="0">
              <a:buNone/>
            </a:pPr>
            <a:endParaRPr lang="en-US" sz="1800" dirty="0">
              <a:latin typeface="Rockwell" panose="02060603020205020403" pitchFamily="18" charset="0"/>
              <a:ea typeface="Arial"/>
              <a:cs typeface="Arial"/>
            </a:endParaRPr>
          </a:p>
          <a:p>
            <a:pPr marL="400050" lvl="0" indent="-400050" rtl="0">
              <a:buFont typeface=""/>
              <a:buAutoNum type="alphaUcPeriod" startAt="4"/>
            </a:pPr>
            <a:r>
              <a:rPr lang="en-US" sz="1800" baseline="0" dirty="0">
                <a:solidFill>
                  <a:srgbClr val="000000"/>
                </a:solidFill>
                <a:latin typeface="Rockwell" panose="02060603020205020403" pitchFamily="18" charset="0"/>
                <a:ea typeface="Arial"/>
                <a:cs typeface="Arial"/>
              </a:rPr>
              <a:t>2000 watts PEP output. </a:t>
            </a:r>
            <a:endParaRPr lang="en-US" sz="2100" dirty="0">
              <a:latin typeface="Rockwell" panose="02060603020205020403" pitchFamily="18" charset="0"/>
              <a:ea typeface="Calibri" panose="020F0502020204030204"/>
              <a:cs typeface="Arial"/>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43</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7" y="446412"/>
            <a:ext cx="863138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Rockwell" panose="02060603020205020403" pitchFamily="18" charset="0"/>
              </a:rPr>
              <a:t>G1C01 What is the maximum transmitting power an amateur station may use on 10.140 MHz? </a:t>
            </a:r>
          </a:p>
        </p:txBody>
      </p:sp>
    </p:spTree>
    <p:extLst>
      <p:ext uri="{BB962C8B-B14F-4D97-AF65-F5344CB8AC3E}">
        <p14:creationId xmlns:p14="http://schemas.microsoft.com/office/powerpoint/2010/main" val="29055650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type="title"/>
          </p:nvPr>
        </p:nvSpPr>
        <p:spPr>
          <a:xfrm>
            <a:off x="352066" y="1182762"/>
            <a:ext cx="7886700" cy="605630"/>
          </a:xfrm>
        </p:spPr>
        <p:txBody>
          <a:bodyPr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400" dirty="0">
              <a:latin typeface="Rockwell"/>
            </a:endParaRPr>
          </a:p>
          <a:p>
            <a:pPr algn="ctr"/>
            <a:endParaRPr lang="en-US" sz="1200" dirty="0">
              <a:latin typeface="Rockwell"/>
            </a:endParaRPr>
          </a:p>
          <a:p>
            <a:pPr algn="ctr">
              <a:lnSpc>
                <a:spcPts val="2100"/>
              </a:lnSpc>
            </a:pPr>
            <a:endParaRPr lang="en-US" sz="1400" dirty="0">
              <a:ea typeface="Calibri"/>
              <a:cs typeface="Calibri"/>
            </a:endParaRPr>
          </a:p>
        </p:txBody>
      </p:sp>
      <p:sp>
        <p:nvSpPr>
          <p:cNvPr id="1949702" name="Rectangle 6"/>
          <p:cNvSpPr>
            <a:spLocks noGrp="1" noChangeArrowheads="1"/>
          </p:cNvSpPr>
          <p:nvPr>
            <p:ph sz="half" idx="1"/>
          </p:nvPr>
        </p:nvSpPr>
        <p:spPr>
          <a:xfrm>
            <a:off x="2705637" y="1839480"/>
            <a:ext cx="3179557" cy="2754401"/>
          </a:xfrm>
        </p:spPr>
        <p:txBody>
          <a:bodyPr vert="horz" lIns="0" tIns="36000" rIns="0" bIns="36000" rtlCol="0" anchor="t">
            <a:normAutofit fontScale="92500" lnSpcReduction="2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indent="0" rtl="0">
              <a:buNone/>
            </a:pPr>
            <a:endParaRPr lang="en-US" sz="1900" dirty="0">
              <a:solidFill>
                <a:schemeClr val="accent1">
                  <a:lumMod val="50000"/>
                </a:schemeClr>
              </a:solidFill>
              <a:latin typeface="Rockwell" panose="02060603020205020403" pitchFamily="18" charset="0"/>
              <a:ea typeface="Arial"/>
              <a:cs typeface="Arial"/>
            </a:endParaRPr>
          </a:p>
          <a:p>
            <a:pPr marL="400050" indent="-400050">
              <a:buAutoNum type="alphaUcPeriod"/>
            </a:pPr>
            <a:r>
              <a:rPr lang="en-US" sz="1900" dirty="0">
                <a:solidFill>
                  <a:schemeClr val="accent1">
                    <a:lumMod val="50000"/>
                  </a:schemeClr>
                </a:solidFill>
                <a:latin typeface="Rockwell" panose="02060603020205020403" pitchFamily="18" charset="0"/>
                <a:cs typeface="Arial"/>
              </a:rPr>
              <a:t>  </a:t>
            </a:r>
            <a:r>
              <a:rPr lang="en-US" sz="1900" dirty="0">
                <a:solidFill>
                  <a:schemeClr val="accent1">
                    <a:lumMod val="50000"/>
                  </a:schemeClr>
                </a:solidFill>
                <a:latin typeface="Rockwell" panose="02060603020205020403" pitchFamily="18" charset="0"/>
                <a:ea typeface="+mn-lt"/>
                <a:cs typeface="+mn-lt"/>
              </a:rPr>
              <a:t>11-meters.</a:t>
            </a:r>
          </a:p>
          <a:p>
            <a:pPr marL="400050" indent="-400050">
              <a:buAutoNum type="alphaUcPeriod"/>
            </a:pPr>
            <a:endParaRPr lang="en-US" sz="1900" dirty="0">
              <a:solidFill>
                <a:schemeClr val="accent1">
                  <a:lumMod val="50000"/>
                </a:schemeClr>
              </a:solidFill>
              <a:latin typeface="Rockwell" panose="02060603020205020403" pitchFamily="18" charset="0"/>
              <a:ea typeface="+mn-lt"/>
              <a:cs typeface="+mn-lt"/>
            </a:endParaRPr>
          </a:p>
          <a:p>
            <a:pPr marL="400050" indent="-400050">
              <a:buAutoNum type="alphaUcPeriod"/>
            </a:pPr>
            <a:r>
              <a:rPr lang="en-US" sz="1900" dirty="0">
                <a:solidFill>
                  <a:schemeClr val="accent1">
                    <a:lumMod val="50000"/>
                  </a:schemeClr>
                </a:solidFill>
                <a:latin typeface="Rockwell" panose="02060603020205020403" pitchFamily="18" charset="0"/>
                <a:ea typeface="+mn-lt"/>
                <a:cs typeface="+mn-lt"/>
              </a:rPr>
              <a:t>12-meters.</a:t>
            </a:r>
          </a:p>
          <a:p>
            <a:pPr marL="400050" indent="-400050">
              <a:buAutoNum type="alphaUcPeriod"/>
            </a:pPr>
            <a:endParaRPr lang="en-US" sz="1900" dirty="0">
              <a:solidFill>
                <a:schemeClr val="accent1">
                  <a:lumMod val="50000"/>
                </a:schemeClr>
              </a:solidFill>
              <a:latin typeface="Rockwell" panose="02060603020205020403" pitchFamily="18" charset="0"/>
              <a:ea typeface="+mn-lt"/>
              <a:cs typeface="+mn-lt"/>
            </a:endParaRPr>
          </a:p>
          <a:p>
            <a:pPr marL="400050" indent="-400050">
              <a:buAutoNum type="alphaUcPeriod"/>
            </a:pPr>
            <a:r>
              <a:rPr lang="en-US" sz="1900" dirty="0">
                <a:solidFill>
                  <a:schemeClr val="accent1">
                    <a:lumMod val="50000"/>
                  </a:schemeClr>
                </a:solidFill>
                <a:latin typeface="Rockwell" panose="02060603020205020403" pitchFamily="18" charset="0"/>
                <a:ea typeface="+mn-lt"/>
                <a:cs typeface="+mn-lt"/>
              </a:rPr>
              <a:t>30-meters.</a:t>
            </a:r>
          </a:p>
          <a:p>
            <a:pPr marL="400050" indent="-400050">
              <a:buAutoNum type="alphaUcPeriod"/>
            </a:pPr>
            <a:endParaRPr lang="en-US" sz="1900" dirty="0">
              <a:solidFill>
                <a:schemeClr val="accent1">
                  <a:lumMod val="50000"/>
                </a:schemeClr>
              </a:solidFill>
              <a:latin typeface="Rockwell" panose="02060603020205020403" pitchFamily="18" charset="0"/>
              <a:ea typeface="+mn-lt"/>
              <a:cs typeface="+mn-lt"/>
            </a:endParaRPr>
          </a:p>
          <a:p>
            <a:pPr marL="400050" indent="-400050">
              <a:buAutoNum type="alphaUcPeriod"/>
            </a:pPr>
            <a:r>
              <a:rPr lang="en-US" sz="1900" dirty="0">
                <a:solidFill>
                  <a:schemeClr val="accent1">
                    <a:lumMod val="50000"/>
                  </a:schemeClr>
                </a:solidFill>
                <a:latin typeface="Rockwell" panose="02060603020205020403" pitchFamily="18" charset="0"/>
                <a:ea typeface="+mn-lt"/>
                <a:cs typeface="+mn-lt"/>
              </a:rPr>
              <a:t>60-meters.</a:t>
            </a:r>
            <a:endParaRPr lang="en-US" sz="1900" dirty="0">
              <a:solidFill>
                <a:schemeClr val="accent1">
                  <a:lumMod val="50000"/>
                </a:schemeClr>
              </a:solidFill>
              <a:latin typeface="Rockwell" panose="02060603020205020403" pitchFamily="18" charset="0"/>
            </a:endParaRPr>
          </a:p>
          <a:p>
            <a:pPr indent="0">
              <a:buNone/>
            </a:pPr>
            <a:r>
              <a:rPr lang="en-US" sz="1800" dirty="0">
                <a:solidFill>
                  <a:srgbClr val="181A40"/>
                </a:solidFill>
                <a:latin typeface="Georgia"/>
                <a:ea typeface="Arial"/>
                <a:cs typeface="Arial"/>
              </a:rPr>
              <a:t>   </a:t>
            </a:r>
            <a:r>
              <a:rPr lang="en-US" sz="1800" dirty="0">
                <a:solidFill>
                  <a:srgbClr val="181A40"/>
                </a:solidFill>
                <a:latin typeface="Calibri"/>
                <a:ea typeface="Arial"/>
                <a:cs typeface="Arial"/>
              </a:rPr>
              <a:t> </a:t>
            </a:r>
            <a:endParaRPr lang="en-US" sz="2100" dirty="0">
              <a:solidFill>
                <a:srgbClr val="181A40"/>
              </a:solidFill>
              <a:ea typeface="Calibri" panose="020F0502020204030204"/>
              <a:cs typeface="Arial"/>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44</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9" y="371108"/>
            <a:ext cx="863138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Georgia"/>
              </a:rPr>
              <a:t>G1A04    Which of the following amateur bands is restricted to communication only on specific channels, rather than frequency ranges?</a:t>
            </a:r>
            <a:endParaRPr lang="en-US" sz="2400" dirty="0">
              <a:solidFill>
                <a:srgbClr val="FF0000"/>
              </a:solidFill>
            </a:endParaRPr>
          </a:p>
        </p:txBody>
      </p:sp>
    </p:spTree>
    <p:extLst>
      <p:ext uri="{BB962C8B-B14F-4D97-AF65-F5344CB8AC3E}">
        <p14:creationId xmlns:p14="http://schemas.microsoft.com/office/powerpoint/2010/main" val="26889097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type="title"/>
          </p:nvPr>
        </p:nvSpPr>
        <p:spPr>
          <a:xfrm>
            <a:off x="352066" y="1182762"/>
            <a:ext cx="7886700" cy="605630"/>
          </a:xfrm>
        </p:spPr>
        <p:txBody>
          <a:bodyPr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400" dirty="0">
              <a:latin typeface="Rockwell"/>
            </a:endParaRPr>
          </a:p>
          <a:p>
            <a:pPr algn="ctr"/>
            <a:endParaRPr lang="en-US" sz="1200" dirty="0">
              <a:latin typeface="Rockwell"/>
            </a:endParaRPr>
          </a:p>
          <a:p>
            <a:pPr algn="ctr">
              <a:lnSpc>
                <a:spcPts val="2100"/>
              </a:lnSpc>
            </a:pPr>
            <a:endParaRPr lang="en-US" sz="1400" dirty="0">
              <a:ea typeface="Calibri"/>
              <a:cs typeface="Calibri"/>
            </a:endParaRPr>
          </a:p>
        </p:txBody>
      </p:sp>
      <p:sp>
        <p:nvSpPr>
          <p:cNvPr id="1949702" name="Rectangle 6"/>
          <p:cNvSpPr>
            <a:spLocks noGrp="1" noChangeArrowheads="1"/>
          </p:cNvSpPr>
          <p:nvPr>
            <p:ph sz="half" idx="1"/>
          </p:nvPr>
        </p:nvSpPr>
        <p:spPr>
          <a:xfrm>
            <a:off x="3286505" y="1730025"/>
            <a:ext cx="2570988" cy="2754401"/>
          </a:xfrm>
        </p:spPr>
        <p:txBody>
          <a:bodyPr vert="horz" lIns="0" tIns="36000" rIns="0" bIns="36000" rtlCol="0"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indent="0" rtl="0">
              <a:buNone/>
            </a:pPr>
            <a:endParaRPr lang="en-US" sz="2600" dirty="0">
              <a:solidFill>
                <a:schemeClr val="accent1">
                  <a:lumMod val="50000"/>
                </a:schemeClr>
              </a:solidFill>
              <a:latin typeface="Rockwell" panose="02060603020205020403" pitchFamily="18" charset="0"/>
              <a:ea typeface="Arial"/>
              <a:cs typeface="Arial"/>
            </a:endParaRPr>
          </a:p>
          <a:p>
            <a:pPr marL="400050" indent="-400050">
              <a:lnSpc>
                <a:spcPct val="150000"/>
              </a:lnSpc>
              <a:buAutoNum type="alphaUcPeriod"/>
            </a:pPr>
            <a:r>
              <a:rPr lang="en-US" sz="1800" dirty="0">
                <a:solidFill>
                  <a:schemeClr val="accent1">
                    <a:lumMod val="50000"/>
                  </a:schemeClr>
                </a:solidFill>
                <a:latin typeface="Rockwell" panose="02060603020205020403" pitchFamily="18" charset="0"/>
                <a:ea typeface="+mn-lt"/>
                <a:cs typeface="+mn-lt"/>
              </a:rPr>
              <a:t>2.8 kHz.</a:t>
            </a:r>
          </a:p>
          <a:p>
            <a:pPr marL="400050" indent="-400050">
              <a:lnSpc>
                <a:spcPct val="150000"/>
              </a:lnSpc>
              <a:buAutoNum type="alphaUcPeriod"/>
            </a:pPr>
            <a:r>
              <a:rPr lang="en-US" sz="1800" dirty="0">
                <a:solidFill>
                  <a:schemeClr val="accent1">
                    <a:lumMod val="50000"/>
                  </a:schemeClr>
                </a:solidFill>
                <a:latin typeface="Rockwell" panose="02060603020205020403" pitchFamily="18" charset="0"/>
                <a:ea typeface="+mn-lt"/>
                <a:cs typeface="+mn-lt"/>
              </a:rPr>
              <a:t>5.6 kHz.</a:t>
            </a:r>
          </a:p>
          <a:p>
            <a:pPr marL="400050" indent="-400050">
              <a:lnSpc>
                <a:spcPct val="150000"/>
              </a:lnSpc>
              <a:buAutoNum type="alphaUcPeriod"/>
            </a:pPr>
            <a:r>
              <a:rPr lang="en-US" sz="1800" dirty="0">
                <a:solidFill>
                  <a:schemeClr val="accent1">
                    <a:lumMod val="50000"/>
                  </a:schemeClr>
                </a:solidFill>
                <a:latin typeface="Rockwell" panose="02060603020205020403" pitchFamily="18" charset="0"/>
                <a:ea typeface="+mn-lt"/>
                <a:cs typeface="+mn-lt"/>
              </a:rPr>
              <a:t>1.8kHz.</a:t>
            </a:r>
          </a:p>
          <a:p>
            <a:pPr marL="400050" indent="-400050">
              <a:lnSpc>
                <a:spcPct val="150000"/>
              </a:lnSpc>
              <a:buAutoNum type="alphaUcPeriod"/>
            </a:pPr>
            <a:r>
              <a:rPr lang="en-US" sz="1800" dirty="0">
                <a:solidFill>
                  <a:schemeClr val="accent1">
                    <a:lumMod val="50000"/>
                  </a:schemeClr>
                </a:solidFill>
                <a:latin typeface="Rockwell" panose="02060603020205020403" pitchFamily="18" charset="0"/>
                <a:ea typeface="+mn-lt"/>
                <a:cs typeface="+mn-lt"/>
              </a:rPr>
              <a:t>3kHz.</a:t>
            </a:r>
            <a:r>
              <a:rPr lang="en-US" sz="1800" dirty="0">
                <a:solidFill>
                  <a:schemeClr val="accent1">
                    <a:lumMod val="50000"/>
                  </a:schemeClr>
                </a:solidFill>
                <a:latin typeface="Rockwell" panose="02060603020205020403" pitchFamily="18" charset="0"/>
                <a:cs typeface="Arial"/>
              </a:rPr>
              <a:t>  </a:t>
            </a:r>
            <a:r>
              <a:rPr lang="en-US" sz="1800" dirty="0">
                <a:solidFill>
                  <a:schemeClr val="accent1">
                    <a:lumMod val="50000"/>
                  </a:schemeClr>
                </a:solidFill>
                <a:latin typeface="Rockwell" panose="02060603020205020403" pitchFamily="18" charset="0"/>
                <a:ea typeface="+mn-lt"/>
                <a:cs typeface="+mn-lt"/>
              </a:rPr>
              <a:t>           </a:t>
            </a:r>
          </a:p>
          <a:p>
            <a:pPr marL="400050" indent="-400050">
              <a:buAutoNum type="alphaUcPeriod"/>
            </a:pPr>
            <a:endParaRPr lang="en-US" sz="1800" dirty="0">
              <a:solidFill>
                <a:srgbClr val="181A40"/>
              </a:solidFill>
              <a:ea typeface="+mn-lt"/>
              <a:cs typeface="+mn-lt"/>
            </a:endParaRPr>
          </a:p>
          <a:p>
            <a:pPr marL="400050" indent="-400050">
              <a:buAutoNum type="alphaUcPeriod"/>
            </a:pPr>
            <a:endParaRPr lang="en-US" sz="1800" dirty="0">
              <a:cs typeface="Calibri"/>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45</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9" y="371108"/>
            <a:ext cx="863138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Georgia"/>
              </a:rPr>
              <a:t>G1C03  What is the maximum bandwidth permitted by  FCC rules for Amateur Radio stations transmitting on USB frequencies in the 60-meter band?</a:t>
            </a:r>
            <a:endParaRPr lang="en-US" sz="2400" dirty="0">
              <a:solidFill>
                <a:srgbClr val="FF0000"/>
              </a:solidFill>
            </a:endParaRPr>
          </a:p>
        </p:txBody>
      </p:sp>
    </p:spTree>
    <p:extLst>
      <p:ext uri="{BB962C8B-B14F-4D97-AF65-F5344CB8AC3E}">
        <p14:creationId xmlns:p14="http://schemas.microsoft.com/office/powerpoint/2010/main" val="2109864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sz="half" idx="1"/>
          </p:nvPr>
        </p:nvSpPr>
        <p:spPr>
          <a:xfrm>
            <a:off x="1646807" y="1475465"/>
            <a:ext cx="5850385" cy="2754401"/>
          </a:xfrm>
        </p:spPr>
        <p:txBody>
          <a:bodyPr vert="horz" lIns="0" tIns="36000" rIns="0" bIns="36000" rtlCol="0" anchor="t">
            <a:normAutofit fontScale="92500" lnSpcReduction="2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indent="0">
              <a:buNone/>
            </a:pPr>
            <a:r>
              <a:rPr lang="en-US" sz="1900" dirty="0">
                <a:solidFill>
                  <a:srgbClr val="000000"/>
                </a:solidFill>
                <a:ea typeface="+mn-lt"/>
                <a:cs typeface="+mn-lt"/>
              </a:rPr>
              <a:t>    </a:t>
            </a:r>
            <a:endParaRPr lang="en-US" sz="1800" dirty="0">
              <a:solidFill>
                <a:srgbClr val="000000"/>
              </a:solidFill>
              <a:ea typeface="+mn-lt"/>
              <a:cs typeface="Arial"/>
            </a:endParaRPr>
          </a:p>
          <a:p>
            <a:pPr marL="342900" indent="-342900">
              <a:buAutoNum type="alphaUcPeriod"/>
            </a:pPr>
            <a:r>
              <a:rPr lang="en-US" sz="1900" dirty="0">
                <a:solidFill>
                  <a:srgbClr val="15183E"/>
                </a:solidFill>
                <a:latin typeface="Rockwell" panose="02060603020205020403" pitchFamily="18" charset="0"/>
                <a:ea typeface="+mn-lt"/>
                <a:cs typeface="+mn-lt"/>
              </a:rPr>
              <a:t> 1500 watts PEP.</a:t>
            </a:r>
          </a:p>
          <a:p>
            <a:pPr marL="342900" indent="-342900">
              <a:buAutoNum type="alphaUcPeriod"/>
            </a:pPr>
            <a:endParaRPr lang="en-US" sz="1900" dirty="0">
              <a:solidFill>
                <a:srgbClr val="15183E"/>
              </a:solidFill>
              <a:latin typeface="Rockwell" panose="02060603020205020403" pitchFamily="18" charset="0"/>
              <a:ea typeface="+mn-lt"/>
              <a:cs typeface="+mn-lt"/>
            </a:endParaRPr>
          </a:p>
          <a:p>
            <a:pPr marL="342900" indent="-342900">
              <a:buAutoNum type="alphaUcPeriod"/>
            </a:pPr>
            <a:r>
              <a:rPr lang="en-US" sz="1900" dirty="0">
                <a:solidFill>
                  <a:srgbClr val="15183E"/>
                </a:solidFill>
                <a:latin typeface="Rockwell" panose="02060603020205020403" pitchFamily="18" charset="0"/>
                <a:ea typeface="+mn-lt"/>
                <a:cs typeface="+mn-lt"/>
              </a:rPr>
              <a:t>10 watts RMS.</a:t>
            </a:r>
          </a:p>
          <a:p>
            <a:pPr marL="342900" indent="-342900">
              <a:buAutoNum type="alphaUcPeriod"/>
            </a:pPr>
            <a:endParaRPr lang="en-US" sz="1900" dirty="0">
              <a:solidFill>
                <a:srgbClr val="15183E"/>
              </a:solidFill>
              <a:latin typeface="Rockwell" panose="02060603020205020403" pitchFamily="18" charset="0"/>
              <a:ea typeface="+mn-lt"/>
              <a:cs typeface="+mn-lt"/>
            </a:endParaRPr>
          </a:p>
          <a:p>
            <a:pPr marL="342900" indent="-342900">
              <a:buAutoNum type="alphaUcPeriod"/>
            </a:pPr>
            <a:r>
              <a:rPr lang="en-US" sz="1900" dirty="0">
                <a:solidFill>
                  <a:srgbClr val="15183E"/>
                </a:solidFill>
                <a:latin typeface="Rockwell" panose="02060603020205020403" pitchFamily="18" charset="0"/>
                <a:ea typeface="+mn-lt"/>
                <a:cs typeface="+mn-lt"/>
              </a:rPr>
              <a:t>ERP of 100 watts PEP with respect to a dipole.</a:t>
            </a:r>
          </a:p>
          <a:p>
            <a:pPr marL="342900" indent="-342900">
              <a:buAutoNum type="alphaUcPeriod"/>
            </a:pPr>
            <a:endParaRPr lang="en-US" sz="1900" dirty="0">
              <a:solidFill>
                <a:srgbClr val="15183E"/>
              </a:solidFill>
              <a:latin typeface="Rockwell" panose="02060603020205020403" pitchFamily="18" charset="0"/>
              <a:ea typeface="+mn-lt"/>
              <a:cs typeface="+mn-lt"/>
            </a:endParaRPr>
          </a:p>
          <a:p>
            <a:pPr marL="342900" indent="-342900">
              <a:buAutoNum type="alphaUcPeriod"/>
            </a:pPr>
            <a:r>
              <a:rPr lang="en-US" sz="1900" dirty="0">
                <a:solidFill>
                  <a:srgbClr val="15183E"/>
                </a:solidFill>
                <a:latin typeface="Rockwell" panose="02060603020205020403" pitchFamily="18" charset="0"/>
                <a:ea typeface="+mn-lt"/>
                <a:cs typeface="+mn-lt"/>
              </a:rPr>
              <a:t>ERP of 100 watts PEP with respect to an isotropic antenna   </a:t>
            </a:r>
            <a:r>
              <a:rPr lang="en-US" sz="1900" dirty="0">
                <a:solidFill>
                  <a:srgbClr val="000000"/>
                </a:solidFill>
                <a:latin typeface="Rockwell" panose="02060603020205020403" pitchFamily="18" charset="0"/>
                <a:ea typeface="+mn-lt"/>
                <a:cs typeface="+mn-lt"/>
              </a:rPr>
              <a:t>         </a:t>
            </a:r>
            <a:endParaRPr lang="en-US" sz="1900" dirty="0">
              <a:solidFill>
                <a:srgbClr val="181A40"/>
              </a:solidFill>
              <a:latin typeface="Rockwell" panose="02060603020205020403" pitchFamily="18" charset="0"/>
              <a:ea typeface="+mn-lt"/>
              <a:cs typeface="+mn-lt"/>
            </a:endParaRPr>
          </a:p>
          <a:p>
            <a:pPr marL="400050" indent="-400050">
              <a:buAutoNum type="alphaUcPeriod"/>
            </a:pPr>
            <a:endParaRPr lang="en-US" sz="1800" dirty="0">
              <a:solidFill>
                <a:srgbClr val="181A40"/>
              </a:solidFill>
              <a:ea typeface="+mn-lt"/>
              <a:cs typeface="+mn-lt"/>
            </a:endParaRPr>
          </a:p>
          <a:p>
            <a:pPr marL="400050" indent="-400050">
              <a:buAutoNum type="alphaUcPeriod"/>
            </a:pPr>
            <a:endParaRPr lang="en-US" sz="1800" dirty="0">
              <a:cs typeface="Calibri"/>
            </a:endParaRPr>
          </a:p>
          <a:p>
            <a:pPr indent="0">
              <a:buNone/>
            </a:pPr>
            <a:endParaRPr lang="en-US" sz="2100" dirty="0">
              <a:solidFill>
                <a:srgbClr val="181A40"/>
              </a:solidFill>
              <a:ea typeface="Calibri" panose="020F0502020204030204"/>
              <a:cs typeface="Arial"/>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46</a:t>
            </a:fld>
            <a:endParaRPr lang="en-US" altLang="en-US">
              <a:solidFill>
                <a:srgbClr val="000066"/>
              </a:solidFill>
            </a:endParaRPr>
          </a:p>
        </p:txBody>
      </p:sp>
      <p:sp>
        <p:nvSpPr>
          <p:cNvPr id="5" name="Title 4">
            <a:extLst>
              <a:ext uri="{FF2B5EF4-FFF2-40B4-BE49-F238E27FC236}">
                <a16:creationId xmlns:a16="http://schemas.microsoft.com/office/drawing/2014/main" id="{EB031856-45A8-2C3A-8091-7645F4E9E76D}"/>
              </a:ext>
            </a:extLst>
          </p:cNvPr>
          <p:cNvSpPr>
            <a:spLocks noGrp="1"/>
          </p:cNvSpPr>
          <p:nvPr>
            <p:ph type="title"/>
          </p:nvPr>
        </p:nvSpPr>
        <p:spPr>
          <a:xfrm>
            <a:off x="628650" y="363311"/>
            <a:ext cx="7886700" cy="852303"/>
          </a:xfrm>
        </p:spPr>
        <p:txBody>
          <a:bodyPr>
            <a:normAutofit/>
          </a:bodyPr>
          <a:lstStyle/>
          <a:p>
            <a:r>
              <a:rPr lang="en-US" sz="2400" dirty="0"/>
              <a:t>G1C09 What is the maximum power limit on the 60-meter band?</a:t>
            </a:r>
          </a:p>
        </p:txBody>
      </p:sp>
    </p:spTree>
    <p:extLst>
      <p:ext uri="{BB962C8B-B14F-4D97-AF65-F5344CB8AC3E}">
        <p14:creationId xmlns:p14="http://schemas.microsoft.com/office/powerpoint/2010/main" val="26700988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sz="half" idx="1"/>
          </p:nvPr>
        </p:nvSpPr>
        <p:spPr>
          <a:xfrm>
            <a:off x="1806174" y="1263250"/>
            <a:ext cx="5531648" cy="3655564"/>
          </a:xfrm>
        </p:spPr>
        <p:txBody>
          <a:bodyPr vert="horz" lIns="0" tIns="36000" rIns="0" bIns="3600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indent="0">
              <a:buNone/>
            </a:pPr>
            <a:endParaRPr lang="en-US" sz="700" dirty="0">
              <a:solidFill>
                <a:srgbClr val="181A40"/>
              </a:solidFill>
              <a:latin typeface="Georgia"/>
              <a:ea typeface="+mn-lt"/>
              <a:cs typeface="+mn-lt"/>
            </a:endParaRPr>
          </a:p>
          <a:p>
            <a:pPr marL="400050" indent="-400050">
              <a:lnSpc>
                <a:spcPct val="120000"/>
              </a:lnSpc>
              <a:buFontTx/>
              <a:buAutoNum type="alphaUcPeriod"/>
            </a:pPr>
            <a:r>
              <a:rPr lang="en-US" sz="1800" dirty="0">
                <a:solidFill>
                  <a:srgbClr val="181A40"/>
                </a:solidFill>
                <a:latin typeface="Rockwell" panose="02060603020205020403" pitchFamily="18" charset="0"/>
                <a:ea typeface="+mn-lt"/>
                <a:cs typeface="+mn-lt"/>
              </a:rPr>
              <a:t> Only the minimum power necessary to carry out the desired communications should be used. </a:t>
            </a:r>
          </a:p>
          <a:p>
            <a:pPr marL="400050" indent="-400050">
              <a:buFontTx/>
              <a:buAutoNum type="alphaUcPeriod"/>
            </a:pPr>
            <a:r>
              <a:rPr lang="en-US" sz="1800" dirty="0">
                <a:solidFill>
                  <a:srgbClr val="181A40"/>
                </a:solidFill>
                <a:latin typeface="Rockwell" panose="02060603020205020403" pitchFamily="18" charset="0"/>
                <a:ea typeface="+mn-lt"/>
                <a:cs typeface="+mn-lt"/>
              </a:rPr>
              <a:t>Power must be limited to 200 watts when using data transmissions.</a:t>
            </a:r>
          </a:p>
          <a:p>
            <a:pPr marL="400050" indent="-400050">
              <a:buFontTx/>
              <a:buAutoNum type="alphaUcPeriod"/>
            </a:pPr>
            <a:r>
              <a:rPr lang="en-US" sz="1800" dirty="0">
                <a:solidFill>
                  <a:srgbClr val="181A40"/>
                </a:solidFill>
                <a:latin typeface="Rockwell" panose="02060603020205020403" pitchFamily="18" charset="0"/>
                <a:ea typeface="+mn-lt"/>
                <a:cs typeface="+mn-lt"/>
              </a:rPr>
              <a:t>Power should be limited as necessary to avoid interference to another radio   service on the frequency. </a:t>
            </a:r>
          </a:p>
          <a:p>
            <a:pPr marL="400050" indent="-400050">
              <a:buFontTx/>
              <a:buAutoNum type="alphaUcPeriod"/>
            </a:pPr>
            <a:r>
              <a:rPr lang="en-US" sz="1800" dirty="0">
                <a:solidFill>
                  <a:srgbClr val="181A40"/>
                </a:solidFill>
                <a:latin typeface="Rockwell" panose="02060603020205020403" pitchFamily="18" charset="0"/>
                <a:ea typeface="+mn-lt"/>
                <a:cs typeface="+mn-lt"/>
              </a:rPr>
              <a:t>Effective radiated power cannot exceed 1500 watts.</a:t>
            </a:r>
            <a:r>
              <a:rPr lang="en-US" sz="1800" dirty="0">
                <a:solidFill>
                  <a:srgbClr val="000000"/>
                </a:solidFill>
                <a:latin typeface="Rockwell" panose="02060603020205020403" pitchFamily="18" charset="0"/>
                <a:ea typeface="+mn-lt"/>
                <a:cs typeface="+mn-lt"/>
              </a:rPr>
              <a:t>      </a:t>
            </a:r>
            <a:endParaRPr lang="en-US" sz="1800" dirty="0">
              <a:solidFill>
                <a:srgbClr val="181A40"/>
              </a:solidFill>
              <a:latin typeface="Rockwell" panose="02060603020205020403" pitchFamily="18" charset="0"/>
              <a:ea typeface="+mn-lt"/>
              <a:cs typeface="+mn-lt"/>
            </a:endParaRPr>
          </a:p>
          <a:p>
            <a:pPr indent="0">
              <a:buNone/>
            </a:pPr>
            <a:r>
              <a:rPr lang="en-US" sz="1800" dirty="0">
                <a:solidFill>
                  <a:srgbClr val="000000"/>
                </a:solidFill>
                <a:ea typeface="+mn-lt"/>
                <a:cs typeface="+mn-lt"/>
              </a:rPr>
              <a:t>   </a:t>
            </a:r>
            <a:endParaRPr lang="en-US" sz="1800" dirty="0">
              <a:ea typeface="Calibri" panose="020F0502020204030204"/>
              <a:cs typeface="Calibri" panose="020F0502020204030204"/>
            </a:endParaRPr>
          </a:p>
          <a:p>
            <a:pPr indent="0">
              <a:buNone/>
            </a:pPr>
            <a:r>
              <a:rPr lang="en-US" sz="1800" dirty="0">
                <a:solidFill>
                  <a:srgbClr val="000000"/>
                </a:solidFill>
                <a:ea typeface="+mn-lt"/>
                <a:cs typeface="+mn-lt"/>
              </a:rPr>
              <a:t>   </a:t>
            </a:r>
            <a:r>
              <a:rPr lang="en-US" sz="1800" dirty="0">
                <a:solidFill>
                  <a:srgbClr val="181A40"/>
                </a:solidFill>
                <a:latin typeface="Georgia"/>
                <a:ea typeface="+mn-lt"/>
                <a:cs typeface="+mn-lt"/>
              </a:rPr>
              <a:t>         </a:t>
            </a:r>
            <a:endParaRPr lang="en-US" sz="1800" dirty="0">
              <a:ea typeface="Calibri" panose="020F0502020204030204"/>
              <a:cs typeface="Calibri" panose="020F0502020204030204"/>
            </a:endParaRPr>
          </a:p>
          <a:p>
            <a:pPr indent="0">
              <a:buNone/>
            </a:pPr>
            <a:r>
              <a:rPr lang="en-US" sz="1800" dirty="0">
                <a:solidFill>
                  <a:srgbClr val="181A40"/>
                </a:solidFill>
                <a:latin typeface="Georgia"/>
                <a:ea typeface="+mn-lt"/>
                <a:cs typeface="+mn-lt"/>
              </a:rPr>
              <a:t> </a:t>
            </a:r>
            <a:r>
              <a:rPr lang="en-US" sz="1800" dirty="0">
                <a:solidFill>
                  <a:srgbClr val="000000"/>
                </a:solidFill>
                <a:latin typeface="Georgia"/>
                <a:ea typeface="+mn-lt"/>
                <a:cs typeface="+mn-lt"/>
              </a:rPr>
              <a:t>  </a:t>
            </a:r>
            <a:r>
              <a:rPr lang="en-US" sz="1800" dirty="0">
                <a:latin typeface="Georgia"/>
                <a:ea typeface="+mn-lt"/>
                <a:cs typeface="+mn-lt"/>
              </a:rPr>
              <a:t>  </a:t>
            </a:r>
            <a:r>
              <a:rPr lang="en-US" sz="1800" dirty="0">
                <a:ea typeface="+mn-lt"/>
                <a:cs typeface="+mn-lt"/>
              </a:rPr>
              <a:t>         </a:t>
            </a:r>
            <a:endParaRPr lang="en-US" sz="1800" dirty="0">
              <a:latin typeface="Georgia"/>
              <a:ea typeface="+mn-lt"/>
              <a:cs typeface="+mn-lt"/>
            </a:endParaRPr>
          </a:p>
          <a:p>
            <a:pPr marL="400050" indent="-400050">
              <a:buFontTx/>
              <a:buAutoNum type="alphaUcPeriod"/>
            </a:pPr>
            <a:endParaRPr lang="en-US" sz="1800" dirty="0">
              <a:ea typeface="Calibri" panose="020F0502020204030204"/>
              <a:cs typeface="Calibri" panose="020F0502020204030204"/>
            </a:endParaRPr>
          </a:p>
          <a:p>
            <a:pPr marL="400050" indent="-400050" eaLnBrk="1" hangingPunct="1">
              <a:buFontTx/>
              <a:buAutoNum type="alphaUcPeriod"/>
            </a:pPr>
            <a:endParaRPr lang="en-US" sz="1800" dirty="0">
              <a:ea typeface="Calibri" panose="020F0502020204030204"/>
              <a:cs typeface="Calibri" panose="020F0502020204030204"/>
            </a:endParaRPr>
          </a:p>
          <a:p>
            <a:pPr marL="400050" indent="-400050">
              <a:buFontTx/>
              <a:buAutoNum type="alphaUcPeriod"/>
            </a:pPr>
            <a:endParaRPr lang="en-US" altLang="en-US" sz="900" dirty="0">
              <a:ea typeface="Calibri" panose="020F0502020204030204"/>
              <a:cs typeface="Calibri" panose="020F0502020204030204"/>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47</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8" y="266492"/>
            <a:ext cx="863138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Rockwell" panose="02060603020205020403" pitchFamily="18" charset="0"/>
              </a:rPr>
              <a:t>G1C04  Which of the following limitations apply to transmitter power on every amateur band?</a:t>
            </a:r>
          </a:p>
        </p:txBody>
      </p:sp>
    </p:spTree>
    <p:extLst>
      <p:ext uri="{BB962C8B-B14F-4D97-AF65-F5344CB8AC3E}">
        <p14:creationId xmlns:p14="http://schemas.microsoft.com/office/powerpoint/2010/main" val="111304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1949702">
                                            <p:txEl>
                                              <p:pRg st="6" end="6"/>
                                            </p:txEl>
                                          </p:spTgt>
                                        </p:tgtEl>
                                        <p:attrNameLst>
                                          <p:attrName>style.color</p:attrName>
                                        </p:attrNameLst>
                                      </p:cBhvr>
                                      <p:to>
                                        <a:schemeClr val="accent1"/>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1949702">
                                            <p:txEl>
                                              <p:pRg st="5" end="5"/>
                                            </p:txEl>
                                          </p:spTgt>
                                        </p:tgtEl>
                                        <p:attrNameLst>
                                          <p:attrName>style.color</p:attrName>
                                        </p:attrNameLst>
                                      </p:cBhvr>
                                      <p:to>
                                        <a:schemeClr val="accent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1949702">
                                            <p:txEl>
                                              <p:pRg st="1" end="1"/>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dir="cw">
                                      <p:cBhvr override="childStyle">
                                        <p:cTn id="18" dur="500" fill="hold"/>
                                        <p:tgtEl>
                                          <p:spTgt spid="1949702">
                                            <p:txEl>
                                              <p:pRg st="2" end="2"/>
                                            </p:txEl>
                                          </p:spTgt>
                                        </p:tgtEl>
                                        <p:attrNameLst>
                                          <p:attrName>style.color</p:attrName>
                                        </p:attrNameLst>
                                      </p:cBhvr>
                                      <p:to>
                                        <a:schemeClr val="accent1"/>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nodeType="clickEffect">
                                  <p:stCondLst>
                                    <p:cond delay="0"/>
                                  </p:stCondLst>
                                  <p:childTnLst>
                                    <p:animClr clrSpc="rgb" dir="cw">
                                      <p:cBhvr override="childStyle">
                                        <p:cTn id="22" dur="500" fill="hold"/>
                                        <p:tgtEl>
                                          <p:spTgt spid="1949702">
                                            <p:txEl>
                                              <p:pRg st="3" end="3"/>
                                            </p:txEl>
                                          </p:spTgt>
                                        </p:tgtEl>
                                        <p:attrNameLst>
                                          <p:attrName>style.color</p:attrName>
                                        </p:attrNameLst>
                                      </p:cBhvr>
                                      <p:to>
                                        <a:schemeClr val="accent1"/>
                                      </p:to>
                                    </p:animClr>
                                  </p:childTnLst>
                                </p:cTn>
                              </p:par>
                            </p:childTnLst>
                          </p:cTn>
                        </p:par>
                      </p:childTnLst>
                    </p:cTn>
                  </p:par>
                  <p:par>
                    <p:cTn id="23" fill="hold">
                      <p:stCondLst>
                        <p:cond delay="indefinite"/>
                      </p:stCondLst>
                      <p:childTnLst>
                        <p:par>
                          <p:cTn id="24" fill="hold">
                            <p:stCondLst>
                              <p:cond delay="0"/>
                            </p:stCondLst>
                            <p:childTnLst>
                              <p:par>
                                <p:cTn id="25" presetID="3" presetClass="emph" presetSubtype="2" fill="hold" nodeType="clickEffect">
                                  <p:stCondLst>
                                    <p:cond delay="0"/>
                                  </p:stCondLst>
                                  <p:childTnLst>
                                    <p:animClr clrSpc="rgb" dir="cw">
                                      <p:cBhvr override="childStyle">
                                        <p:cTn id="26" dur="500" fill="hold"/>
                                        <p:tgtEl>
                                          <p:spTgt spid="1949702">
                                            <p:txEl>
                                              <p:pRg st="4" end="4"/>
                                            </p:txEl>
                                          </p:spTgt>
                                        </p:tgtEl>
                                        <p:attrNameLst>
                                          <p:attrName>style.color</p:attrName>
                                        </p:attrNameLst>
                                      </p:cBhvr>
                                      <p:to>
                                        <a:schemeClr val="accent1"/>
                                      </p:to>
                                    </p:animClr>
                                  </p:childTnLst>
                                </p:cTn>
                              </p:par>
                            </p:childTnLst>
                          </p:cTn>
                        </p:par>
                      </p:childTnLst>
                    </p:cTn>
                  </p:par>
                  <p:par>
                    <p:cTn id="27" fill="hold">
                      <p:stCondLst>
                        <p:cond delay="indefinite"/>
                      </p:stCondLst>
                      <p:childTnLst>
                        <p:par>
                          <p:cTn id="28" fill="hold">
                            <p:stCondLst>
                              <p:cond delay="0"/>
                            </p:stCondLst>
                            <p:childTnLst>
                              <p:par>
                                <p:cTn id="29" presetID="3" presetClass="emph" presetSubtype="2" fill="hold" nodeType="clickEffect">
                                  <p:stCondLst>
                                    <p:cond delay="0"/>
                                  </p:stCondLst>
                                  <p:childTnLst>
                                    <p:animClr clrSpc="rgb" dir="cw">
                                      <p:cBhvr override="childStyle">
                                        <p:cTn id="30" dur="500" fill="hold"/>
                                        <p:tgtEl>
                                          <p:spTgt spid="1949702">
                                            <p:txEl>
                                              <p:pRg st="7" end="7"/>
                                            </p:txEl>
                                          </p:spTgt>
                                        </p:tgtEl>
                                        <p:attrNameLst>
                                          <p:attrName>style.color</p:attrName>
                                        </p:attrNameLst>
                                      </p:cBhvr>
                                      <p:to>
                                        <a:schemeClr val="accent1"/>
                                      </p:to>
                                    </p:animClr>
                                  </p:childTnLst>
                                </p:cTn>
                              </p:par>
                            </p:childTnLst>
                          </p:cTn>
                        </p:par>
                        <p:par>
                          <p:cTn id="31" fill="hold">
                            <p:stCondLst>
                              <p:cond delay="500"/>
                            </p:stCondLst>
                            <p:childTnLst>
                              <p:par>
                                <p:cTn id="32" presetID="5" presetClass="emph" presetSubtype="3" nodeType="afterEffect">
                                  <p:stCondLst>
                                    <p:cond delay="0"/>
                                  </p:stCondLst>
                                  <p:childTnLst>
                                    <p:set>
                                      <p:cBhvr override="childStyle">
                                        <p:cTn id="33" dur="indefinite"/>
                                        <p:tgtEl>
                                          <p:spTgt spid="1949702">
                                            <p:txEl>
                                              <p:pRg st="6" end="6"/>
                                            </p:txEl>
                                          </p:spTgt>
                                        </p:tgtEl>
                                        <p:attrNameLst>
                                          <p:attrName>style.fontStyle</p:attrName>
                                        </p:attrNameLst>
                                      </p:cBhvr>
                                      <p:to>
                                        <p:strVal val="italic"/>
                                      </p:to>
                                    </p:set>
                                    <p:set>
                                      <p:cBhvr override="childStyle">
                                        <p:cTn id="34" dur="indefinite"/>
                                        <p:tgtEl>
                                          <p:spTgt spid="1949702">
                                            <p:txEl>
                                              <p:pRg st="6" end="6"/>
                                            </p:txEl>
                                          </p:spTgt>
                                        </p:tgtEl>
                                        <p:attrNameLst>
                                          <p:attrName>style.fontWeight</p:attrName>
                                        </p:attrNameLst>
                                      </p:cBhvr>
                                      <p:to>
                                        <p:strVal val="bold"/>
                                      </p:to>
                                    </p:set>
                                    <p:set>
                                      <p:cBhvr override="childStyle">
                                        <p:cTn id="35" dur="indefinite"/>
                                        <p:tgtEl>
                                          <p:spTgt spid="1949702">
                                            <p:txEl>
                                              <p:pRg st="6" end="6"/>
                                            </p:txEl>
                                          </p:spTgt>
                                        </p:tgtEl>
                                        <p:attrNameLst>
                                          <p:attrName>style.textDecorationUnderline</p:attrName>
                                        </p:attrNameLst>
                                      </p:cBhvr>
                                      <p:to>
                                        <p:strVal val="false"/>
                                      </p:to>
                                    </p:set>
                                  </p:childTnLst>
                                </p:cTn>
                              </p:par>
                            </p:childTnLst>
                          </p:cTn>
                        </p:par>
                        <p:par>
                          <p:cTn id="36" fill="hold">
                            <p:stCondLst>
                              <p:cond delay="500"/>
                            </p:stCondLst>
                            <p:childTnLst>
                              <p:par>
                                <p:cTn id="37" presetID="5" presetClass="emph" presetSubtype="3" nodeType="afterEffect">
                                  <p:stCondLst>
                                    <p:cond delay="0"/>
                                  </p:stCondLst>
                                  <p:childTnLst>
                                    <p:set>
                                      <p:cBhvr override="childStyle">
                                        <p:cTn id="38" dur="indefinite"/>
                                        <p:tgtEl>
                                          <p:spTgt spid="1949702">
                                            <p:txEl>
                                              <p:pRg st="5" end="5"/>
                                            </p:txEl>
                                          </p:spTgt>
                                        </p:tgtEl>
                                        <p:attrNameLst>
                                          <p:attrName>style.fontStyle</p:attrName>
                                        </p:attrNameLst>
                                      </p:cBhvr>
                                      <p:to>
                                        <p:strVal val="italic"/>
                                      </p:to>
                                    </p:set>
                                    <p:set>
                                      <p:cBhvr override="childStyle">
                                        <p:cTn id="39" dur="indefinite"/>
                                        <p:tgtEl>
                                          <p:spTgt spid="1949702">
                                            <p:txEl>
                                              <p:pRg st="5" end="5"/>
                                            </p:txEl>
                                          </p:spTgt>
                                        </p:tgtEl>
                                        <p:attrNameLst>
                                          <p:attrName>style.fontWeight</p:attrName>
                                        </p:attrNameLst>
                                      </p:cBhvr>
                                      <p:to>
                                        <p:strVal val="bold"/>
                                      </p:to>
                                    </p:set>
                                    <p:set>
                                      <p:cBhvr override="childStyle">
                                        <p:cTn id="40" dur="indefinite"/>
                                        <p:tgtEl>
                                          <p:spTgt spid="1949702">
                                            <p:txEl>
                                              <p:pRg st="5" end="5"/>
                                            </p:txEl>
                                          </p:spTgt>
                                        </p:tgtEl>
                                        <p:attrNameLst>
                                          <p:attrName>style.textDecorationUnderline</p:attrName>
                                        </p:attrNameLst>
                                      </p:cBhvr>
                                      <p:to>
                                        <p:strVal val="false"/>
                                      </p:to>
                                    </p:set>
                                  </p:childTnLst>
                                </p:cTn>
                              </p:par>
                            </p:childTnLst>
                          </p:cTn>
                        </p:par>
                        <p:par>
                          <p:cTn id="41" fill="hold">
                            <p:stCondLst>
                              <p:cond delay="500"/>
                            </p:stCondLst>
                            <p:childTnLst>
                              <p:par>
                                <p:cTn id="42" presetID="5" presetClass="emph" presetSubtype="3" nodeType="afterEffect">
                                  <p:stCondLst>
                                    <p:cond delay="0"/>
                                  </p:stCondLst>
                                  <p:childTnLst>
                                    <p:set>
                                      <p:cBhvr override="childStyle">
                                        <p:cTn id="43" dur="indefinite"/>
                                        <p:tgtEl>
                                          <p:spTgt spid="1949702">
                                            <p:txEl>
                                              <p:pRg st="1" end="1"/>
                                            </p:txEl>
                                          </p:spTgt>
                                        </p:tgtEl>
                                        <p:attrNameLst>
                                          <p:attrName>style.fontStyle</p:attrName>
                                        </p:attrNameLst>
                                      </p:cBhvr>
                                      <p:to>
                                        <p:strVal val="italic"/>
                                      </p:to>
                                    </p:set>
                                    <p:set>
                                      <p:cBhvr override="childStyle">
                                        <p:cTn id="44" dur="indefinite"/>
                                        <p:tgtEl>
                                          <p:spTgt spid="1949702">
                                            <p:txEl>
                                              <p:pRg st="1" end="1"/>
                                            </p:txEl>
                                          </p:spTgt>
                                        </p:tgtEl>
                                        <p:attrNameLst>
                                          <p:attrName>style.fontWeight</p:attrName>
                                        </p:attrNameLst>
                                      </p:cBhvr>
                                      <p:to>
                                        <p:strVal val="bold"/>
                                      </p:to>
                                    </p:set>
                                    <p:set>
                                      <p:cBhvr override="childStyle">
                                        <p:cTn id="45" dur="indefinite"/>
                                        <p:tgtEl>
                                          <p:spTgt spid="1949702">
                                            <p:txEl>
                                              <p:pRg st="1" end="1"/>
                                            </p:txEl>
                                          </p:spTgt>
                                        </p:tgtEl>
                                        <p:attrNameLst>
                                          <p:attrName>style.textDecorationUnderline</p:attrName>
                                        </p:attrNameLst>
                                      </p:cBhvr>
                                      <p:to>
                                        <p:strVal val="false"/>
                                      </p:to>
                                    </p:set>
                                  </p:childTnLst>
                                </p:cTn>
                              </p:par>
                            </p:childTnLst>
                          </p:cTn>
                        </p:par>
                        <p:par>
                          <p:cTn id="46" fill="hold">
                            <p:stCondLst>
                              <p:cond delay="500"/>
                            </p:stCondLst>
                            <p:childTnLst>
                              <p:par>
                                <p:cTn id="47" presetID="5" presetClass="emph" presetSubtype="3" nodeType="afterEffect">
                                  <p:stCondLst>
                                    <p:cond delay="0"/>
                                  </p:stCondLst>
                                  <p:childTnLst>
                                    <p:set>
                                      <p:cBhvr override="childStyle">
                                        <p:cTn id="48" dur="indefinite"/>
                                        <p:tgtEl>
                                          <p:spTgt spid="1949702">
                                            <p:txEl>
                                              <p:pRg st="2" end="2"/>
                                            </p:txEl>
                                          </p:spTgt>
                                        </p:tgtEl>
                                        <p:attrNameLst>
                                          <p:attrName>style.fontStyle</p:attrName>
                                        </p:attrNameLst>
                                      </p:cBhvr>
                                      <p:to>
                                        <p:strVal val="italic"/>
                                      </p:to>
                                    </p:set>
                                    <p:set>
                                      <p:cBhvr override="childStyle">
                                        <p:cTn id="49" dur="indefinite"/>
                                        <p:tgtEl>
                                          <p:spTgt spid="1949702">
                                            <p:txEl>
                                              <p:pRg st="2" end="2"/>
                                            </p:txEl>
                                          </p:spTgt>
                                        </p:tgtEl>
                                        <p:attrNameLst>
                                          <p:attrName>style.fontWeight</p:attrName>
                                        </p:attrNameLst>
                                      </p:cBhvr>
                                      <p:to>
                                        <p:strVal val="bold"/>
                                      </p:to>
                                    </p:set>
                                    <p:set>
                                      <p:cBhvr override="childStyle">
                                        <p:cTn id="50" dur="indefinite"/>
                                        <p:tgtEl>
                                          <p:spTgt spid="1949702">
                                            <p:txEl>
                                              <p:pRg st="2" end="2"/>
                                            </p:txEl>
                                          </p:spTgt>
                                        </p:tgtEl>
                                        <p:attrNameLst>
                                          <p:attrName>style.textDecorationUnderline</p:attrName>
                                        </p:attrNameLst>
                                      </p:cBhvr>
                                      <p:to>
                                        <p:strVal val="false"/>
                                      </p:to>
                                    </p:set>
                                  </p:childTnLst>
                                </p:cTn>
                              </p:par>
                            </p:childTnLst>
                          </p:cTn>
                        </p:par>
                        <p:par>
                          <p:cTn id="51" fill="hold">
                            <p:stCondLst>
                              <p:cond delay="500"/>
                            </p:stCondLst>
                            <p:childTnLst>
                              <p:par>
                                <p:cTn id="52" presetID="5" presetClass="emph" presetSubtype="3" nodeType="afterEffect">
                                  <p:stCondLst>
                                    <p:cond delay="0"/>
                                  </p:stCondLst>
                                  <p:childTnLst>
                                    <p:set>
                                      <p:cBhvr override="childStyle">
                                        <p:cTn id="53" dur="indefinite"/>
                                        <p:tgtEl>
                                          <p:spTgt spid="1949702">
                                            <p:txEl>
                                              <p:pRg st="3" end="3"/>
                                            </p:txEl>
                                          </p:spTgt>
                                        </p:tgtEl>
                                        <p:attrNameLst>
                                          <p:attrName>style.fontStyle</p:attrName>
                                        </p:attrNameLst>
                                      </p:cBhvr>
                                      <p:to>
                                        <p:strVal val="italic"/>
                                      </p:to>
                                    </p:set>
                                    <p:set>
                                      <p:cBhvr override="childStyle">
                                        <p:cTn id="54" dur="indefinite"/>
                                        <p:tgtEl>
                                          <p:spTgt spid="1949702">
                                            <p:txEl>
                                              <p:pRg st="3" end="3"/>
                                            </p:txEl>
                                          </p:spTgt>
                                        </p:tgtEl>
                                        <p:attrNameLst>
                                          <p:attrName>style.fontWeight</p:attrName>
                                        </p:attrNameLst>
                                      </p:cBhvr>
                                      <p:to>
                                        <p:strVal val="bold"/>
                                      </p:to>
                                    </p:set>
                                    <p:set>
                                      <p:cBhvr override="childStyle">
                                        <p:cTn id="55" dur="indefinite"/>
                                        <p:tgtEl>
                                          <p:spTgt spid="1949702">
                                            <p:txEl>
                                              <p:pRg st="3" end="3"/>
                                            </p:txEl>
                                          </p:spTgt>
                                        </p:tgtEl>
                                        <p:attrNameLst>
                                          <p:attrName>style.textDecorationUnderline</p:attrName>
                                        </p:attrNameLst>
                                      </p:cBhvr>
                                      <p:to>
                                        <p:strVal val="false"/>
                                      </p:to>
                                    </p:set>
                                  </p:childTnLst>
                                </p:cTn>
                              </p:par>
                            </p:childTnLst>
                          </p:cTn>
                        </p:par>
                        <p:par>
                          <p:cTn id="56" fill="hold">
                            <p:stCondLst>
                              <p:cond delay="500"/>
                            </p:stCondLst>
                            <p:childTnLst>
                              <p:par>
                                <p:cTn id="57" presetID="5" presetClass="emph" presetSubtype="3" nodeType="afterEffect">
                                  <p:stCondLst>
                                    <p:cond delay="0"/>
                                  </p:stCondLst>
                                  <p:childTnLst>
                                    <p:set>
                                      <p:cBhvr override="childStyle">
                                        <p:cTn id="58" dur="indefinite"/>
                                        <p:tgtEl>
                                          <p:spTgt spid="1949702">
                                            <p:txEl>
                                              <p:pRg st="4" end="4"/>
                                            </p:txEl>
                                          </p:spTgt>
                                        </p:tgtEl>
                                        <p:attrNameLst>
                                          <p:attrName>style.fontStyle</p:attrName>
                                        </p:attrNameLst>
                                      </p:cBhvr>
                                      <p:to>
                                        <p:strVal val="italic"/>
                                      </p:to>
                                    </p:set>
                                    <p:set>
                                      <p:cBhvr override="childStyle">
                                        <p:cTn id="59" dur="indefinite"/>
                                        <p:tgtEl>
                                          <p:spTgt spid="1949702">
                                            <p:txEl>
                                              <p:pRg st="4" end="4"/>
                                            </p:txEl>
                                          </p:spTgt>
                                        </p:tgtEl>
                                        <p:attrNameLst>
                                          <p:attrName>style.fontWeight</p:attrName>
                                        </p:attrNameLst>
                                      </p:cBhvr>
                                      <p:to>
                                        <p:strVal val="bold"/>
                                      </p:to>
                                    </p:set>
                                    <p:set>
                                      <p:cBhvr override="childStyle">
                                        <p:cTn id="60" dur="indefinite"/>
                                        <p:tgtEl>
                                          <p:spTgt spid="1949702">
                                            <p:txEl>
                                              <p:pRg st="4" end="4"/>
                                            </p:txEl>
                                          </p:spTgt>
                                        </p:tgtEl>
                                        <p:attrNameLst>
                                          <p:attrName>style.textDecorationUnderline</p:attrName>
                                        </p:attrNameLst>
                                      </p:cBhvr>
                                      <p:to>
                                        <p:strVal val="false"/>
                                      </p:to>
                                    </p:set>
                                  </p:childTnLst>
                                </p:cTn>
                              </p:par>
                            </p:childTnLst>
                          </p:cTn>
                        </p:par>
                        <p:par>
                          <p:cTn id="61" fill="hold">
                            <p:stCondLst>
                              <p:cond delay="500"/>
                            </p:stCondLst>
                            <p:childTnLst>
                              <p:par>
                                <p:cTn id="62" presetID="5" presetClass="emph" presetSubtype="3" nodeType="afterEffect">
                                  <p:stCondLst>
                                    <p:cond delay="0"/>
                                  </p:stCondLst>
                                  <p:childTnLst>
                                    <p:set>
                                      <p:cBhvr override="childStyle">
                                        <p:cTn id="63" dur="indefinite"/>
                                        <p:tgtEl>
                                          <p:spTgt spid="1949702">
                                            <p:txEl>
                                              <p:pRg st="7" end="7"/>
                                            </p:txEl>
                                          </p:spTgt>
                                        </p:tgtEl>
                                        <p:attrNameLst>
                                          <p:attrName>style.fontStyle</p:attrName>
                                        </p:attrNameLst>
                                      </p:cBhvr>
                                      <p:to>
                                        <p:strVal val="italic"/>
                                      </p:to>
                                    </p:set>
                                    <p:set>
                                      <p:cBhvr override="childStyle">
                                        <p:cTn id="64" dur="indefinite"/>
                                        <p:tgtEl>
                                          <p:spTgt spid="1949702">
                                            <p:txEl>
                                              <p:pRg st="7" end="7"/>
                                            </p:txEl>
                                          </p:spTgt>
                                        </p:tgtEl>
                                        <p:attrNameLst>
                                          <p:attrName>style.fontWeight</p:attrName>
                                        </p:attrNameLst>
                                      </p:cBhvr>
                                      <p:to>
                                        <p:strVal val="bold"/>
                                      </p:to>
                                    </p:set>
                                    <p:set>
                                      <p:cBhvr override="childStyle">
                                        <p:cTn id="65" dur="indefinite"/>
                                        <p:tgtEl>
                                          <p:spTgt spid="1949702">
                                            <p:txEl>
                                              <p:pRg st="7" end="7"/>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sz="half" idx="1"/>
          </p:nvPr>
        </p:nvSpPr>
        <p:spPr>
          <a:xfrm>
            <a:off x="1514250" y="1436694"/>
            <a:ext cx="6115497" cy="2754401"/>
          </a:xfrm>
        </p:spPr>
        <p:txBody>
          <a:bodyPr vert="horz" lIns="0" tIns="36000" rIns="0" bIns="3600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00050" indent="-400050">
              <a:buAutoNum type="alphaUcPeriod"/>
            </a:pPr>
            <a:r>
              <a:rPr lang="en-US" sz="1800" dirty="0">
                <a:solidFill>
                  <a:srgbClr val="181A40"/>
                </a:solidFill>
                <a:latin typeface="Rockwell" panose="02060603020205020403" pitchFamily="18" charset="0"/>
                <a:ea typeface="+mn-lt"/>
                <a:cs typeface="Arial"/>
              </a:rPr>
              <a:t> A. Amateur stations must record the call sign of the primary service station before operating on a frequency assigned to that station</a:t>
            </a:r>
          </a:p>
          <a:p>
            <a:pPr marL="400050" indent="-400050">
              <a:buAutoNum type="alphaUcPeriod"/>
            </a:pPr>
            <a:r>
              <a:rPr lang="en-US" sz="1800" dirty="0">
                <a:solidFill>
                  <a:srgbClr val="181A40"/>
                </a:solidFill>
                <a:latin typeface="Rockwell" panose="02060603020205020403" pitchFamily="18" charset="0"/>
                <a:ea typeface="+mn-lt"/>
                <a:cs typeface="Arial"/>
              </a:rPr>
              <a:t>B. Amateur stations may use the band only during emergencies</a:t>
            </a:r>
          </a:p>
          <a:p>
            <a:pPr marL="400050" indent="-400050">
              <a:buAutoNum type="alphaUcPeriod"/>
            </a:pPr>
            <a:r>
              <a:rPr lang="en-US" sz="1800" dirty="0">
                <a:solidFill>
                  <a:srgbClr val="181A40"/>
                </a:solidFill>
                <a:latin typeface="Rockwell" panose="02060603020205020403" pitchFamily="18" charset="0"/>
                <a:ea typeface="+mn-lt"/>
                <a:cs typeface="Arial"/>
              </a:rPr>
              <a:t>C. Amateur stations must not cause harmful interference to primary users and must accept interference from primary users</a:t>
            </a:r>
          </a:p>
          <a:p>
            <a:pPr marL="400050" indent="-400050">
              <a:buAutoNum type="alphaUcPeriod"/>
            </a:pPr>
            <a:r>
              <a:rPr lang="en-US" sz="1800" dirty="0">
                <a:solidFill>
                  <a:srgbClr val="181A40"/>
                </a:solidFill>
                <a:latin typeface="Rockwell" panose="02060603020205020403" pitchFamily="18" charset="0"/>
                <a:ea typeface="+mn-lt"/>
                <a:cs typeface="Arial"/>
              </a:rPr>
              <a:t>D. Amateur stations may only operate during specific hours of the day, while primary users are permitted 24-hour use of the band  </a:t>
            </a:r>
            <a:r>
              <a:rPr lang="en-US" sz="1800" dirty="0">
                <a:solidFill>
                  <a:srgbClr val="181A40"/>
                </a:solidFill>
                <a:latin typeface="Rockwell" panose="02060603020205020403" pitchFamily="18" charset="0"/>
                <a:ea typeface="Arial"/>
                <a:cs typeface="Arial"/>
              </a:rPr>
              <a:t>    </a:t>
            </a:r>
            <a:endParaRPr lang="en-US" sz="1800" dirty="0">
              <a:solidFill>
                <a:srgbClr val="181A40"/>
              </a:solidFill>
              <a:latin typeface="Rockwell" panose="02060603020205020403" pitchFamily="18" charset="0"/>
              <a:ea typeface="Calibri" panose="020F0502020204030204"/>
              <a:cs typeface="Arial"/>
            </a:endParaRP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48</a:t>
            </a:fld>
            <a:endParaRPr lang="en-US" altLang="en-US">
              <a:solidFill>
                <a:srgbClr val="000066"/>
              </a:solidFill>
            </a:endParaRPr>
          </a:p>
        </p:txBody>
      </p:sp>
      <p:sp>
        <p:nvSpPr>
          <p:cNvPr id="3" name="TextBox 2">
            <a:extLst>
              <a:ext uri="{FF2B5EF4-FFF2-40B4-BE49-F238E27FC236}">
                <a16:creationId xmlns:a16="http://schemas.microsoft.com/office/drawing/2014/main" id="{018544DC-373A-6304-7280-26800AC87ED4}"/>
              </a:ext>
            </a:extLst>
          </p:cNvPr>
          <p:cNvSpPr txBox="1"/>
          <p:nvPr/>
        </p:nvSpPr>
        <p:spPr>
          <a:xfrm>
            <a:off x="256309" y="381866"/>
            <a:ext cx="863138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latin typeface="Georgia"/>
              </a:rPr>
              <a:t>GA106 Which of the following applies when the FCC rules designate the amateur service as a secondary user on a band?</a:t>
            </a:r>
            <a:endParaRPr lang="en-US" sz="2400" dirty="0">
              <a:solidFill>
                <a:srgbClr val="FF0000"/>
              </a:solidFill>
            </a:endParaRPr>
          </a:p>
        </p:txBody>
      </p:sp>
    </p:spTree>
    <p:extLst>
      <p:ext uri="{BB962C8B-B14F-4D97-AF65-F5344CB8AC3E}">
        <p14:creationId xmlns:p14="http://schemas.microsoft.com/office/powerpoint/2010/main" val="35126183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702" name="Rectangle 6"/>
          <p:cNvSpPr>
            <a:spLocks noGrp="1" noChangeArrowheads="1"/>
          </p:cNvSpPr>
          <p:nvPr>
            <p:ph sz="half" idx="1"/>
          </p:nvPr>
        </p:nvSpPr>
        <p:spPr>
          <a:xfrm>
            <a:off x="2674903" y="1409078"/>
            <a:ext cx="3794193" cy="2754401"/>
          </a:xfrm>
        </p:spPr>
        <p:txBody>
          <a:bodyPr vert="horz" lIns="0" tIns="36000" rIns="0" bIns="36000" rtlCol="0"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indent="-143510">
              <a:buAutoNum type="alphaUcPeriod"/>
            </a:pPr>
            <a:endParaRPr lang="en-US" sz="1700" dirty="0">
              <a:solidFill>
                <a:srgbClr val="000000"/>
              </a:solidFill>
              <a:ea typeface="+mn-lt"/>
              <a:cs typeface="+mn-lt"/>
            </a:endParaRPr>
          </a:p>
          <a:p>
            <a:pPr marL="400050" indent="-400050">
              <a:buAutoNum type="alphaUcPeriod"/>
            </a:pPr>
            <a:r>
              <a:rPr lang="en-US" sz="1800" dirty="0">
                <a:solidFill>
                  <a:srgbClr val="15183E"/>
                </a:solidFill>
                <a:latin typeface="Rockwell" panose="02060603020205020403" pitchFamily="18" charset="0"/>
                <a:ea typeface="+mn-lt"/>
                <a:cs typeface="Arial"/>
              </a:rPr>
              <a:t>200 watts PEP output.</a:t>
            </a:r>
          </a:p>
          <a:p>
            <a:pPr marL="400050" indent="-400050">
              <a:buAutoNum type="alphaUcPeriod"/>
            </a:pPr>
            <a:endParaRPr lang="en-US" sz="1800" dirty="0">
              <a:solidFill>
                <a:srgbClr val="15183E"/>
              </a:solidFill>
              <a:latin typeface="Rockwell" panose="02060603020205020403" pitchFamily="18" charset="0"/>
              <a:ea typeface="+mn-lt"/>
              <a:cs typeface="Calibri"/>
            </a:endParaRPr>
          </a:p>
          <a:p>
            <a:pPr marL="400050" indent="-400050">
              <a:buAutoNum type="alphaUcPeriod"/>
            </a:pPr>
            <a:r>
              <a:rPr lang="en-US" sz="1800" dirty="0">
                <a:solidFill>
                  <a:srgbClr val="15183E"/>
                </a:solidFill>
                <a:latin typeface="Rockwell" panose="02060603020205020403" pitchFamily="18" charset="0"/>
                <a:ea typeface="+mn-lt"/>
                <a:cs typeface="Arial"/>
              </a:rPr>
              <a:t>1000 watts PEP output.</a:t>
            </a:r>
          </a:p>
          <a:p>
            <a:pPr marL="400050" indent="-400050">
              <a:buAutoNum type="alphaUcPeriod"/>
            </a:pPr>
            <a:endParaRPr lang="en-US" sz="1800" dirty="0">
              <a:solidFill>
                <a:srgbClr val="15183E"/>
              </a:solidFill>
              <a:latin typeface="Rockwell" panose="02060603020205020403" pitchFamily="18" charset="0"/>
              <a:ea typeface="+mn-lt"/>
              <a:cs typeface="Arial"/>
            </a:endParaRPr>
          </a:p>
          <a:p>
            <a:pPr marL="400050" indent="-400050">
              <a:buAutoNum type="alphaUcPeriod"/>
            </a:pPr>
            <a:r>
              <a:rPr lang="en-US" sz="1800" dirty="0">
                <a:solidFill>
                  <a:srgbClr val="15183E"/>
                </a:solidFill>
                <a:latin typeface="Rockwell" panose="02060603020205020403" pitchFamily="18" charset="0"/>
                <a:ea typeface="+mn-lt"/>
                <a:cs typeface="Arial"/>
              </a:rPr>
              <a:t>1200 watts PEP output.</a:t>
            </a:r>
          </a:p>
          <a:p>
            <a:pPr marL="400050" indent="-400050">
              <a:buAutoNum type="alphaUcPeriod"/>
            </a:pPr>
            <a:endParaRPr lang="en-US" sz="1800" dirty="0">
              <a:solidFill>
                <a:srgbClr val="15183E"/>
              </a:solidFill>
              <a:latin typeface="Rockwell" panose="02060603020205020403" pitchFamily="18" charset="0"/>
              <a:ea typeface="+mn-lt"/>
              <a:cs typeface="Arial"/>
            </a:endParaRPr>
          </a:p>
          <a:p>
            <a:pPr marL="400050" indent="-400050">
              <a:buAutoNum type="alphaUcPeriod"/>
            </a:pPr>
            <a:r>
              <a:rPr lang="en-US" sz="1800" dirty="0">
                <a:solidFill>
                  <a:srgbClr val="15183E"/>
                </a:solidFill>
                <a:latin typeface="Rockwell" panose="02060603020205020403" pitchFamily="18" charset="0"/>
                <a:ea typeface="+mn-lt"/>
                <a:cs typeface="Arial"/>
              </a:rPr>
              <a:t>1500 watts PEP </a:t>
            </a:r>
            <a:r>
              <a:rPr lang="en-US" sz="1800" dirty="0">
                <a:solidFill>
                  <a:srgbClr val="15183E"/>
                </a:solidFill>
                <a:latin typeface="Rockwell" panose="02060603020205020403" pitchFamily="18" charset="0"/>
                <a:cs typeface="Arial"/>
              </a:rPr>
              <a:t>output.</a:t>
            </a:r>
            <a:endParaRPr lang="en-US" sz="1800" dirty="0">
              <a:solidFill>
                <a:srgbClr val="15183E"/>
              </a:solidFill>
              <a:latin typeface="Rockwell" panose="02060603020205020403" pitchFamily="18" charset="0"/>
            </a:endParaRPr>
          </a:p>
          <a:p>
            <a:pPr marL="400050" indent="-400050">
              <a:buAutoNum type="alphaUcPeriod"/>
            </a:pPr>
            <a:endParaRPr lang="en-US" dirty="0"/>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49</a:t>
            </a:fld>
            <a:endParaRPr lang="en-US" altLang="en-US">
              <a:solidFill>
                <a:srgbClr val="000066"/>
              </a:solidFill>
            </a:endParaRPr>
          </a:p>
        </p:txBody>
      </p:sp>
      <p:sp>
        <p:nvSpPr>
          <p:cNvPr id="5" name="Title 4">
            <a:extLst>
              <a:ext uri="{FF2B5EF4-FFF2-40B4-BE49-F238E27FC236}">
                <a16:creationId xmlns:a16="http://schemas.microsoft.com/office/drawing/2014/main" id="{DCCAE9F1-FCA8-BCE5-8723-205159E414C0}"/>
              </a:ext>
            </a:extLst>
          </p:cNvPr>
          <p:cNvSpPr>
            <a:spLocks noGrp="1"/>
          </p:cNvSpPr>
          <p:nvPr>
            <p:ph type="title"/>
          </p:nvPr>
        </p:nvSpPr>
        <p:spPr>
          <a:xfrm>
            <a:off x="616856" y="321957"/>
            <a:ext cx="7886700" cy="605630"/>
          </a:xfrm>
        </p:spPr>
        <p:txBody>
          <a:bodyPr>
            <a:noAutofit/>
          </a:bodyPr>
          <a:lstStyle/>
          <a:p>
            <a:r>
              <a:rPr lang="en-US" sz="2400" dirty="0"/>
              <a:t>G1C06 	 Which of the following is a limitation on 			 transmitting power on the 1.8 MHz band?</a:t>
            </a:r>
            <a:br>
              <a:rPr lang="en-US" sz="2400" dirty="0"/>
            </a:br>
            <a:endParaRPr lang="en-US" sz="2400" dirty="0"/>
          </a:p>
        </p:txBody>
      </p:sp>
    </p:spTree>
    <p:extLst>
      <p:ext uri="{BB962C8B-B14F-4D97-AF65-F5344CB8AC3E}">
        <p14:creationId xmlns:p14="http://schemas.microsoft.com/office/powerpoint/2010/main" val="79885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pPr eaLnBrk="1" hangingPunct="1"/>
            <a:fld id="{D9E78D78-F90F-407F-B46D-B74B2B131C48}" type="slidenum">
              <a:rPr lang="en-US" altLang="en-US">
                <a:solidFill>
                  <a:srgbClr val="000066"/>
                </a:solidFill>
                <a:latin typeface="Times New Roman" panose="02020603050405020304" pitchFamily="18" charset="0"/>
              </a:rPr>
              <a:pPr eaLnBrk="1" hangingPunct="1"/>
              <a:t>5</a:t>
            </a:fld>
            <a:endParaRPr lang="en-US" altLang="en-US">
              <a:solidFill>
                <a:srgbClr val="000066"/>
              </a:solidFill>
              <a:latin typeface="Times New Roman" panose="02020603050405020304" pitchFamily="18" charset="0"/>
            </a:endParaRPr>
          </a:p>
        </p:txBody>
      </p:sp>
      <p:sp>
        <p:nvSpPr>
          <p:cNvPr id="4099" name="Rectangle 4"/>
          <p:cNvSpPr>
            <a:spLocks noGrp="1" noChangeArrowheads="1"/>
          </p:cNvSpPr>
          <p:nvPr>
            <p:ph type="title"/>
          </p:nvPr>
        </p:nvSpPr>
        <p:spPr>
          <a:xfrm>
            <a:off x="1345406" y="267891"/>
            <a:ext cx="6481763" cy="651272"/>
          </a:xfrm>
        </p:spPr>
        <p:txBody>
          <a:bodyPr>
            <a:normAutofit fontScale="9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Amateur Radio General Class</a:t>
            </a:r>
            <a:br>
              <a:rPr lang="en-US" altLang="en-US" sz="2700"/>
            </a:br>
            <a:r>
              <a:rPr lang="en-US" altLang="en-US" sz="2700"/>
              <a:t>Element 3 Course Presentation</a:t>
            </a:r>
          </a:p>
        </p:txBody>
      </p:sp>
      <p:sp>
        <p:nvSpPr>
          <p:cNvPr id="2053" name="Rectangle 5"/>
          <p:cNvSpPr>
            <a:spLocks noGrp="1" noChangeArrowheads="1"/>
          </p:cNvSpPr>
          <p:nvPr>
            <p:ph type="body" idx="1"/>
          </p:nvPr>
        </p:nvSpPr>
        <p:spPr>
          <a:xfrm>
            <a:off x="2124076" y="1131095"/>
            <a:ext cx="5083969" cy="334089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lnSpc>
                <a:spcPct val="80000"/>
              </a:lnSpc>
              <a:buClr>
                <a:srgbClr val="FF0000"/>
              </a:buClr>
              <a:buFont typeface="Wingdings" panose="05000000000000000000" pitchFamily="2" charset="2"/>
              <a:buChar char="Ø"/>
            </a:pPr>
            <a:r>
              <a:rPr lang="en-US" altLang="en-US" sz="2100" b="1"/>
              <a:t>ELEMENT 3 SUB-ELEMENTS </a:t>
            </a:r>
            <a:r>
              <a:rPr lang="en-US" altLang="en-US" sz="900" b="1"/>
              <a:t>(Groupings)</a:t>
            </a:r>
          </a:p>
          <a:p>
            <a:pPr eaLnBrk="1" hangingPunct="1">
              <a:lnSpc>
                <a:spcPct val="80000"/>
              </a:lnSpc>
              <a:buClr>
                <a:schemeClr val="accent2"/>
              </a:buClr>
              <a:buFont typeface="Wingdings" panose="05000000000000000000" pitchFamily="2" charset="2"/>
              <a:buChar char="Ø"/>
            </a:pPr>
            <a:endParaRPr lang="en-US" altLang="en-US" sz="600" b="1"/>
          </a:p>
          <a:p>
            <a:pPr eaLnBrk="1" hangingPunct="1">
              <a:lnSpc>
                <a:spcPct val="80000"/>
              </a:lnSpc>
            </a:pPr>
            <a:endParaRPr lang="en-US" altLang="en-US" sz="1050" b="1"/>
          </a:p>
          <a:p>
            <a:pPr lvl="1" eaLnBrk="1" hangingPunct="1">
              <a:lnSpc>
                <a:spcPct val="80000"/>
              </a:lnSpc>
              <a:buFont typeface="Arial" panose="020B0604020202020204" pitchFamily="34" charset="0"/>
              <a:buChar char="•"/>
            </a:pPr>
            <a:r>
              <a:rPr lang="en-US" altLang="en-US" sz="1800" b="1"/>
              <a:t>1 -Your Passing CSCE</a:t>
            </a:r>
          </a:p>
          <a:p>
            <a:pPr lvl="1" eaLnBrk="1" hangingPunct="1">
              <a:lnSpc>
                <a:spcPct val="80000"/>
              </a:lnSpc>
              <a:buFont typeface="Wingdings" panose="05000000000000000000" pitchFamily="2" charset="2"/>
              <a:buChar char="Ø"/>
            </a:pPr>
            <a:r>
              <a:rPr lang="en-US" altLang="en-US" sz="1800" b="1">
                <a:solidFill>
                  <a:schemeClr val="accent1"/>
                </a:solidFill>
              </a:rPr>
              <a:t>2 -Your New General Bands</a:t>
            </a:r>
          </a:p>
          <a:p>
            <a:pPr lvl="1" eaLnBrk="1" hangingPunct="1">
              <a:lnSpc>
                <a:spcPct val="80000"/>
              </a:lnSpc>
              <a:buFont typeface="Arial" panose="020B0604020202020204" pitchFamily="34" charset="0"/>
              <a:buChar char="•"/>
            </a:pPr>
            <a:r>
              <a:rPr lang="en-US" altLang="en-US" sz="1800" b="1"/>
              <a:t>3 - FCC Rules</a:t>
            </a:r>
          </a:p>
          <a:p>
            <a:pPr lvl="1" eaLnBrk="1" hangingPunct="1">
              <a:lnSpc>
                <a:spcPct val="80000"/>
              </a:lnSpc>
              <a:buFont typeface="Arial" panose="020B0604020202020204" pitchFamily="34" charset="0"/>
              <a:buChar char="•"/>
            </a:pPr>
            <a:r>
              <a:rPr lang="en-US" altLang="en-US" sz="1800" b="1"/>
              <a:t>4 - Be a VE</a:t>
            </a:r>
          </a:p>
          <a:p>
            <a:pPr lvl="1" eaLnBrk="1" hangingPunct="1">
              <a:lnSpc>
                <a:spcPct val="80000"/>
              </a:lnSpc>
              <a:buFont typeface="Arial" panose="020B0604020202020204" pitchFamily="34" charset="0"/>
              <a:buChar char="•"/>
            </a:pPr>
            <a:r>
              <a:rPr lang="en-US" altLang="en-US" sz="1800" b="1"/>
              <a:t>5 - Voice Operations</a:t>
            </a:r>
          </a:p>
          <a:p>
            <a:pPr lvl="1" eaLnBrk="1" hangingPunct="1">
              <a:lnSpc>
                <a:spcPct val="80000"/>
              </a:lnSpc>
              <a:buFont typeface="Arial" panose="020B0604020202020204" pitchFamily="34" charset="0"/>
              <a:buChar char="•"/>
            </a:pPr>
            <a:r>
              <a:rPr lang="en-US" altLang="en-US" sz="1800" b="1"/>
              <a:t>6 - CW Lives</a:t>
            </a:r>
          </a:p>
          <a:p>
            <a:pPr lvl="1" eaLnBrk="1" hangingPunct="1">
              <a:lnSpc>
                <a:spcPct val="80000"/>
              </a:lnSpc>
              <a:buFont typeface="Arial" panose="020B0604020202020204" pitchFamily="34" charset="0"/>
              <a:buChar char="•"/>
            </a:pPr>
            <a:r>
              <a:rPr lang="en-US" altLang="en-US" sz="1800" b="1"/>
              <a:t>7 - Digital Operating</a:t>
            </a:r>
          </a:p>
          <a:p>
            <a:pPr lvl="1" eaLnBrk="1" hangingPunct="1">
              <a:lnSpc>
                <a:spcPct val="80000"/>
              </a:lnSpc>
              <a:buFont typeface="Arial" panose="020B0604020202020204" pitchFamily="34" charset="0"/>
              <a:buChar char="•"/>
            </a:pPr>
            <a:r>
              <a:rPr lang="en-US" altLang="en-US" sz="1800" b="1"/>
              <a:t>8 - In An Emergency</a:t>
            </a:r>
          </a:p>
          <a:p>
            <a:pPr lvl="1" eaLnBrk="1" hangingPunct="1">
              <a:lnSpc>
                <a:spcPct val="80000"/>
              </a:lnSpc>
              <a:buFont typeface="Arial" panose="020B0604020202020204" pitchFamily="34" charset="0"/>
              <a:buChar char="•"/>
            </a:pPr>
            <a:r>
              <a:rPr lang="en-US" altLang="en-US" sz="1800" b="1"/>
              <a:t>9 - Skywave Excitement</a:t>
            </a:r>
          </a:p>
          <a:p>
            <a:pPr lvl="1" eaLnBrk="1" hangingPunct="1">
              <a:lnSpc>
                <a:spcPct val="80000"/>
              </a:lnSpc>
              <a:buFont typeface="Arial" panose="020B0604020202020204" pitchFamily="34" charset="0"/>
              <a:buChar char="•"/>
            </a:pPr>
            <a:endParaRPr lang="en-US" altLang="en-US" b="1"/>
          </a:p>
        </p:txBody>
      </p:sp>
    </p:spTree>
    <p:extLst>
      <p:ext uri="{BB962C8B-B14F-4D97-AF65-F5344CB8AC3E}">
        <p14:creationId xmlns:p14="http://schemas.microsoft.com/office/powerpoint/2010/main" val="3659871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053">
                                            <p:txEl>
                                              <p:pRg st="4" end="4"/>
                                            </p:txEl>
                                          </p:spTgt>
                                        </p:tgtEl>
                                        <p:attrNameLst>
                                          <p:attrName>style.visibility</p:attrName>
                                        </p:attrNameLst>
                                      </p:cBhvr>
                                      <p:to>
                                        <p:strVal val="visible"/>
                                      </p:to>
                                    </p:set>
                                    <p:animScale>
                                      <p:cBhvr>
                                        <p:cTn id="7" dur="2000" decel="50000" fill="hold">
                                          <p:stCondLst>
                                            <p:cond delay="0"/>
                                          </p:stCondLst>
                                        </p:cTn>
                                        <p:tgtEl>
                                          <p:spTgt spid="205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053">
                                            <p:txEl>
                                              <p:pRg st="4" end="4"/>
                                            </p:txEl>
                                          </p:spTgt>
                                        </p:tgtEl>
                                        <p:attrNameLst>
                                          <p:attrName>ppt_x</p:attrName>
                                          <p:attrName>ppt_y</p:attrName>
                                        </p:attrNameLst>
                                      </p:cBhvr>
                                    </p:animMotion>
                                    <p:animEffect transition="in" filter="fade">
                                      <p:cBhvr>
                                        <p:cTn id="9" dur="2000"/>
                                        <p:tgtEl>
                                          <p:spTgt spid="205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a:t>Thank You!</a:t>
            </a:r>
            <a:endParaRPr lang="en-ES"/>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1986755"/>
            <a:ext cx="3284686" cy="1411073"/>
          </a:xfrm>
        </p:spPr>
        <p:txBody>
          <a:bodyPr/>
          <a:lstStyle/>
          <a:p>
            <a:r>
              <a:rPr lang="en-US"/>
              <a:t>Add content here or remove</a:t>
            </a:r>
            <a:endParaRPr lang="en-ES"/>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50</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pPr eaLnBrk="1" hangingPunct="1"/>
            <a:fld id="{1C784A38-CD82-4CDF-9840-223188823BC0}" type="slidenum">
              <a:rPr lang="en-US" altLang="en-US">
                <a:solidFill>
                  <a:srgbClr val="000066"/>
                </a:solidFill>
                <a:latin typeface="Times New Roman" panose="02020603050405020304" pitchFamily="18" charset="0"/>
              </a:rPr>
              <a:pPr eaLnBrk="1" hangingPunct="1"/>
              <a:t>6</a:t>
            </a:fld>
            <a:endParaRPr lang="en-US" altLang="en-US">
              <a:solidFill>
                <a:srgbClr val="000066"/>
              </a:solidFill>
              <a:latin typeface="Times New Roman" panose="02020603050405020304" pitchFamily="18" charset="0"/>
            </a:endParaRPr>
          </a:p>
        </p:txBody>
      </p:sp>
      <p:sp>
        <p:nvSpPr>
          <p:cNvPr id="5123" name="Rectangle 2"/>
          <p:cNvSpPr>
            <a:spLocks noGrp="1" noChangeArrowheads="1"/>
          </p:cNvSpPr>
          <p:nvPr>
            <p:ph type="title"/>
          </p:nvPr>
        </p:nvSpPr>
        <p:spPr>
          <a:xfrm>
            <a:off x="1345406" y="296466"/>
            <a:ext cx="6481763" cy="651272"/>
          </a:xfrm>
        </p:spPr>
        <p:txBody>
          <a:bodyPr>
            <a:normAutofit fontScale="9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Amateur Radio General Class</a:t>
            </a:r>
            <a:br>
              <a:rPr lang="en-US" altLang="en-US" sz="2700"/>
            </a:br>
            <a:r>
              <a:rPr lang="en-US" altLang="en-US" sz="2700"/>
              <a:t>Element 3 Course Presentation</a:t>
            </a:r>
          </a:p>
        </p:txBody>
      </p:sp>
      <p:sp>
        <p:nvSpPr>
          <p:cNvPr id="5124" name="Rectangle 3"/>
          <p:cNvSpPr>
            <a:spLocks noGrp="1" noChangeArrowheads="1"/>
          </p:cNvSpPr>
          <p:nvPr>
            <p:ph type="body" idx="1"/>
          </p:nvPr>
        </p:nvSpPr>
        <p:spPr>
          <a:xfrm>
            <a:off x="2124076" y="1131094"/>
            <a:ext cx="5631656" cy="362545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lnSpc>
                <a:spcPct val="90000"/>
              </a:lnSpc>
              <a:buClr>
                <a:schemeClr val="accent1"/>
              </a:buClr>
              <a:buFont typeface="Wingdings" panose="05000000000000000000" pitchFamily="2" charset="2"/>
              <a:buChar char="Ø"/>
            </a:pPr>
            <a:r>
              <a:rPr lang="en-US" altLang="en-US" sz="2100" b="1"/>
              <a:t>ELEMENT 3 SUB-ELEMENTS </a:t>
            </a:r>
            <a:r>
              <a:rPr lang="en-US" altLang="en-US" sz="900" b="1"/>
              <a:t>(Groupings)</a:t>
            </a:r>
            <a:endParaRPr lang="en-US" altLang="en-US" sz="1800" b="1"/>
          </a:p>
          <a:p>
            <a:pPr eaLnBrk="1" hangingPunct="1">
              <a:lnSpc>
                <a:spcPct val="90000"/>
              </a:lnSpc>
            </a:pPr>
            <a:endParaRPr lang="en-US" altLang="en-US" sz="525" b="1"/>
          </a:p>
          <a:p>
            <a:pPr lvl="1" eaLnBrk="1" hangingPunct="1">
              <a:lnSpc>
                <a:spcPct val="90000"/>
              </a:lnSpc>
              <a:buFont typeface="Arial" panose="020B0604020202020204" pitchFamily="34" charset="0"/>
              <a:buChar char="•"/>
            </a:pPr>
            <a:r>
              <a:rPr lang="en-US" altLang="en-US" sz="1800" b="1"/>
              <a:t>10 - Your  HF Transmitter</a:t>
            </a:r>
          </a:p>
          <a:p>
            <a:pPr lvl="1" eaLnBrk="1" hangingPunct="1">
              <a:lnSpc>
                <a:spcPct val="90000"/>
              </a:lnSpc>
              <a:buFont typeface="Arial" panose="020B0604020202020204" pitchFamily="34" charset="0"/>
              <a:buChar char="•"/>
            </a:pPr>
            <a:r>
              <a:rPr lang="en-US" altLang="en-US" sz="1800" b="1"/>
              <a:t>11 - Your Receiver</a:t>
            </a:r>
          </a:p>
          <a:p>
            <a:pPr lvl="1" eaLnBrk="1" hangingPunct="1">
              <a:lnSpc>
                <a:spcPct val="90000"/>
              </a:lnSpc>
              <a:buFont typeface="Arial" panose="020B0604020202020204" pitchFamily="34" charset="0"/>
              <a:buChar char="•"/>
            </a:pPr>
            <a:r>
              <a:rPr lang="en-US" altLang="en-US" sz="1800" b="1"/>
              <a:t>12 - Oscillators &amp; Components</a:t>
            </a:r>
          </a:p>
          <a:p>
            <a:pPr lvl="1" eaLnBrk="1" hangingPunct="1">
              <a:lnSpc>
                <a:spcPct val="90000"/>
              </a:lnSpc>
              <a:buFont typeface="Arial" panose="020B0604020202020204" pitchFamily="34" charset="0"/>
              <a:buChar char="•"/>
            </a:pPr>
            <a:r>
              <a:rPr lang="en-US" altLang="en-US" sz="1800" b="1"/>
              <a:t>13 - Electrical Principles</a:t>
            </a:r>
          </a:p>
          <a:p>
            <a:pPr lvl="1" eaLnBrk="1" hangingPunct="1">
              <a:lnSpc>
                <a:spcPct val="90000"/>
              </a:lnSpc>
              <a:buFont typeface="Arial" panose="020B0604020202020204" pitchFamily="34" charset="0"/>
              <a:buChar char="•"/>
            </a:pPr>
            <a:r>
              <a:rPr lang="en-US" altLang="en-US" sz="1800" b="1"/>
              <a:t>14 - Circuits</a:t>
            </a:r>
          </a:p>
          <a:p>
            <a:pPr lvl="1" eaLnBrk="1" hangingPunct="1">
              <a:lnSpc>
                <a:spcPct val="90000"/>
              </a:lnSpc>
              <a:buFont typeface="Arial" panose="020B0604020202020204" pitchFamily="34" charset="0"/>
              <a:buChar char="•"/>
            </a:pPr>
            <a:r>
              <a:rPr lang="en-US" altLang="en-US" sz="1800" b="1"/>
              <a:t>15 - Good Grounds</a:t>
            </a:r>
          </a:p>
          <a:p>
            <a:pPr lvl="1" eaLnBrk="1" hangingPunct="1">
              <a:lnSpc>
                <a:spcPct val="90000"/>
              </a:lnSpc>
              <a:buFont typeface="Arial" panose="020B0604020202020204" pitchFamily="34" charset="0"/>
              <a:buChar char="•"/>
            </a:pPr>
            <a:r>
              <a:rPr lang="en-US" altLang="en-US" sz="1800" b="1"/>
              <a:t>16 - HF Antennas</a:t>
            </a:r>
          </a:p>
          <a:p>
            <a:pPr lvl="1" eaLnBrk="1" hangingPunct="1">
              <a:lnSpc>
                <a:spcPct val="90000"/>
              </a:lnSpc>
              <a:buFont typeface="Arial" panose="020B0604020202020204" pitchFamily="34" charset="0"/>
              <a:buChar char="•"/>
            </a:pPr>
            <a:r>
              <a:rPr lang="en-US" altLang="en-US" sz="1800" b="1"/>
              <a:t>17 - Coax Cable</a:t>
            </a:r>
          </a:p>
          <a:p>
            <a:pPr lvl="1" eaLnBrk="1" hangingPunct="1">
              <a:lnSpc>
                <a:spcPct val="90000"/>
              </a:lnSpc>
              <a:buFont typeface="Arial" panose="020B0604020202020204" pitchFamily="34" charset="0"/>
              <a:buChar char="•"/>
            </a:pPr>
            <a:r>
              <a:rPr lang="en-US" altLang="en-US" sz="1800" b="1"/>
              <a:t>18 - RF &amp; Electrical Safety</a:t>
            </a:r>
          </a:p>
          <a:p>
            <a:pPr lvl="1" eaLnBrk="1" hangingPunct="1">
              <a:lnSpc>
                <a:spcPct val="90000"/>
              </a:lnSpc>
            </a:pPr>
            <a:endParaRPr lang="en-US" altLang="en-US"/>
          </a:p>
        </p:txBody>
      </p:sp>
    </p:spTree>
    <p:extLst>
      <p:ext uri="{BB962C8B-B14F-4D97-AF65-F5344CB8AC3E}">
        <p14:creationId xmlns:p14="http://schemas.microsoft.com/office/powerpoint/2010/main" val="232508636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1168003" y="296466"/>
            <a:ext cx="6653213" cy="59412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11363" name="Rectangle 3"/>
          <p:cNvSpPr>
            <a:spLocks noGrp="1" noChangeArrowheads="1"/>
          </p:cNvSpPr>
          <p:nvPr>
            <p:ph type="body" idx="4294967295"/>
          </p:nvPr>
        </p:nvSpPr>
        <p:spPr>
          <a:xfrm>
            <a:off x="1339453" y="1203722"/>
            <a:ext cx="6481763" cy="946547"/>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90000"/>
              </a:lnSpc>
              <a:buFont typeface="Wingdings" panose="05000000000000000000" pitchFamily="2" charset="2"/>
              <a:buChar char="Ø"/>
            </a:pPr>
            <a:r>
              <a:rPr lang="en-US" altLang="en-US" sz="1800" b="1"/>
              <a:t>General class control operator frequency privileges</a:t>
            </a:r>
          </a:p>
          <a:p>
            <a:pPr marL="628650" lvl="1" indent="-285750" eaLnBrk="1" hangingPunct="1">
              <a:lnSpc>
                <a:spcPct val="90000"/>
              </a:lnSpc>
            </a:pPr>
            <a:r>
              <a:rPr lang="en-US" altLang="en-US" b="1"/>
              <a:t>A General Class license holder is granted </a:t>
            </a:r>
            <a:r>
              <a:rPr lang="en-US" altLang="en-US" b="1">
                <a:solidFill>
                  <a:schemeClr val="accent2"/>
                </a:solidFill>
              </a:rPr>
              <a:t>all</a:t>
            </a:r>
            <a:r>
              <a:rPr lang="en-US" altLang="en-US" b="1"/>
              <a:t> amateur frequency privileges on the following:</a:t>
            </a:r>
            <a:r>
              <a:rPr lang="en-US" altLang="en-US" sz="1350" b="1"/>
              <a:t>  </a:t>
            </a:r>
            <a:r>
              <a:rPr lang="en-US" altLang="en-US" sz="750" b="1"/>
              <a:t>(</a:t>
            </a:r>
            <a:r>
              <a:rPr lang="en-US" altLang="en-US" sz="750"/>
              <a:t>G1A01)</a:t>
            </a:r>
            <a:endParaRPr lang="en-US" altLang="en-US" sz="1350" b="1"/>
          </a:p>
          <a:p>
            <a:pPr marL="628650" lvl="1" indent="-285750" eaLnBrk="1" hangingPunct="1">
              <a:lnSpc>
                <a:spcPct val="90000"/>
              </a:lnSpc>
            </a:pPr>
            <a:endParaRPr lang="en-US" altLang="en-US" b="1"/>
          </a:p>
        </p:txBody>
      </p:sp>
      <p:sp>
        <p:nvSpPr>
          <p:cNvPr id="6149" name="Text Box 6"/>
          <p:cNvSpPr txBox="1">
            <a:spLocks noChangeArrowheads="1"/>
          </p:cNvSpPr>
          <p:nvPr/>
        </p:nvSpPr>
        <p:spPr bwMode="auto">
          <a:xfrm>
            <a:off x="5223273" y="2568179"/>
            <a:ext cx="1940719" cy="27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endParaRPr>
          </a:p>
        </p:txBody>
      </p:sp>
      <p:sp>
        <p:nvSpPr>
          <p:cNvPr id="4111367" name="Rectangle 7"/>
          <p:cNvSpPr>
            <a:spLocks noChangeArrowheads="1"/>
          </p:cNvSpPr>
          <p:nvPr/>
        </p:nvSpPr>
        <p:spPr bwMode="auto">
          <a:xfrm>
            <a:off x="2743200" y="4629150"/>
            <a:ext cx="3371850" cy="31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2" eaLnBrk="1" fontAlgn="base" hangingPunct="1">
              <a:lnSpc>
                <a:spcPct val="150000"/>
              </a:lnSpc>
              <a:spcBef>
                <a:spcPct val="0"/>
              </a:spcBef>
              <a:spcAft>
                <a:spcPct val="0"/>
              </a:spcAft>
            </a:pPr>
            <a:r>
              <a:rPr lang="en-US" altLang="en-US" sz="1050" b="1">
                <a:solidFill>
                  <a:srgbClr val="381AEA"/>
                </a:solidFill>
                <a:latin typeface="Rockwell" panose="02060603020205020403" pitchFamily="18" charset="0"/>
              </a:rPr>
              <a:t>CW, RTTY, data, phone, and image</a:t>
            </a:r>
          </a:p>
        </p:txBody>
      </p:sp>
      <p:sp>
        <p:nvSpPr>
          <p:cNvPr id="4111375" name="Text Box 15"/>
          <p:cNvSpPr txBox="1">
            <a:spLocks noChangeArrowheads="1"/>
          </p:cNvSpPr>
          <p:nvPr/>
        </p:nvSpPr>
        <p:spPr bwMode="auto">
          <a:xfrm>
            <a:off x="1122758" y="2260996"/>
            <a:ext cx="857250" cy="179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fontAlgn="base" hangingPunct="1">
              <a:spcBef>
                <a:spcPct val="50000"/>
              </a:spcBef>
              <a:spcAft>
                <a:spcPct val="0"/>
              </a:spcAft>
            </a:pPr>
            <a:r>
              <a:rPr lang="en-US" altLang="en-US" sz="3000" b="1">
                <a:solidFill>
                  <a:srgbClr val="381AEA"/>
                </a:solidFill>
                <a:latin typeface="Rockwell" panose="02060603020205020403" pitchFamily="18" charset="0"/>
              </a:rPr>
              <a:t>160</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60</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30</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17</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12</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10</a:t>
            </a:r>
          </a:p>
          <a:p>
            <a:pPr algn="ctr" eaLnBrk="1" fontAlgn="base" hangingPunct="1">
              <a:spcBef>
                <a:spcPct val="50000"/>
              </a:spcBef>
              <a:spcAft>
                <a:spcPct val="0"/>
              </a:spcAft>
            </a:pPr>
            <a:r>
              <a:rPr lang="en-US" altLang="en-US" sz="1013" b="1">
                <a:solidFill>
                  <a:srgbClr val="381AEA"/>
                </a:solidFill>
                <a:latin typeface="Rockwell" panose="02060603020205020403" pitchFamily="18" charset="0"/>
              </a:rPr>
              <a:t>Meters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7</a:t>
            </a:fld>
            <a:endParaRPr lang="en-US" altLang="en-US">
              <a:solidFill>
                <a:srgbClr val="000066"/>
              </a:solidFill>
            </a:endParaRPr>
          </a:p>
        </p:txBody>
      </p:sp>
      <p:pic>
        <p:nvPicPr>
          <p:cNvPr id="3" name="Picture 2"/>
          <p:cNvPicPr>
            <a:picLocks noChangeAspect="1"/>
          </p:cNvPicPr>
          <p:nvPr/>
        </p:nvPicPr>
        <p:blipFill>
          <a:blip r:embed="rId2"/>
          <a:stretch>
            <a:fillRect/>
          </a:stretch>
        </p:blipFill>
        <p:spPr>
          <a:xfrm>
            <a:off x="2246937" y="2434578"/>
            <a:ext cx="4650127" cy="27434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0250" y="2164556"/>
            <a:ext cx="5543550" cy="2043113"/>
          </a:xfrm>
          <a:prstGeom prst="rect">
            <a:avLst/>
          </a:prstGeom>
        </p:spPr>
      </p:pic>
    </p:spTree>
    <p:extLst>
      <p:ext uri="{BB962C8B-B14F-4D97-AF65-F5344CB8AC3E}">
        <p14:creationId xmlns:p14="http://schemas.microsoft.com/office/powerpoint/2010/main" val="9898602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11363">
                                            <p:txEl>
                                              <p:pRg st="0" end="0"/>
                                            </p:txEl>
                                          </p:spTgt>
                                        </p:tgtEl>
                                        <p:attrNameLst>
                                          <p:attrName>style.visibility</p:attrName>
                                        </p:attrNameLst>
                                      </p:cBhvr>
                                      <p:to>
                                        <p:strVal val="visible"/>
                                      </p:to>
                                    </p:set>
                                    <p:animEffect transition="in" filter="wipe(up)">
                                      <p:cBhvr>
                                        <p:cTn id="7" dur="1000"/>
                                        <p:tgtEl>
                                          <p:spTgt spid="4111363">
                                            <p:txEl>
                                              <p:pRg st="0" end="0"/>
                                            </p:txEl>
                                          </p:spTgt>
                                        </p:tgtEl>
                                      </p:cBhvr>
                                    </p:animEffect>
                                  </p:childTnLst>
                                </p:cTn>
                              </p:par>
                            </p:childTnLst>
                          </p:cTn>
                        </p:par>
                        <p:par>
                          <p:cTn id="8" fill="hold" nodeType="withGroup">
                            <p:stCondLst>
                              <p:cond delay="1000"/>
                            </p:stCondLst>
                            <p:childTnLst>
                              <p:par>
                                <p:cTn id="9" presetID="2" presetClass="entr" presetSubtype="3" fill="hold" nodeType="afterEffect">
                                  <p:stCondLst>
                                    <p:cond delay="500"/>
                                  </p:stCondLst>
                                  <p:childTnLst>
                                    <p:set>
                                      <p:cBhvr>
                                        <p:cTn id="10" dur="1" fill="hold">
                                          <p:stCondLst>
                                            <p:cond delay="0"/>
                                          </p:stCondLst>
                                        </p:cTn>
                                        <p:tgtEl>
                                          <p:spTgt spid="4111363">
                                            <p:txEl>
                                              <p:pRg st="1" end="1"/>
                                            </p:txEl>
                                          </p:spTgt>
                                        </p:tgtEl>
                                        <p:attrNameLst>
                                          <p:attrName>style.visibility</p:attrName>
                                        </p:attrNameLst>
                                      </p:cBhvr>
                                      <p:to>
                                        <p:strVal val="visible"/>
                                      </p:to>
                                    </p:set>
                                    <p:anim calcmode="lin" valueType="num">
                                      <p:cBhvr additive="base">
                                        <p:cTn id="11" dur="1000" fill="hold"/>
                                        <p:tgtEl>
                                          <p:spTgt spid="4111363">
                                            <p:txEl>
                                              <p:pRg st="1" end="1"/>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4111363">
                                            <p:txEl>
                                              <p:pRg st="1" end="1"/>
                                            </p:txEl>
                                          </p:spTgt>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4111375"/>
                                        </p:tgtEl>
                                        <p:attrNameLst>
                                          <p:attrName>style.visibility</p:attrName>
                                        </p:attrNameLst>
                                      </p:cBhvr>
                                      <p:to>
                                        <p:strVal val="visible"/>
                                      </p:to>
                                    </p:set>
                                    <p:anim calcmode="lin" valueType="num">
                                      <p:cBhvr additive="base">
                                        <p:cTn id="16" dur="1000" fill="hold"/>
                                        <p:tgtEl>
                                          <p:spTgt spid="4111375"/>
                                        </p:tgtEl>
                                        <p:attrNameLst>
                                          <p:attrName>ppt_x</p:attrName>
                                        </p:attrNameLst>
                                      </p:cBhvr>
                                      <p:tavLst>
                                        <p:tav tm="0">
                                          <p:val>
                                            <p:strVal val="0-#ppt_w/2"/>
                                          </p:val>
                                        </p:tav>
                                        <p:tav tm="100000">
                                          <p:val>
                                            <p:strVal val="#ppt_x"/>
                                          </p:val>
                                        </p:tav>
                                      </p:tavLst>
                                    </p:anim>
                                    <p:anim calcmode="lin" valueType="num">
                                      <p:cBhvr additive="base">
                                        <p:cTn id="17" dur="1000" fill="hold"/>
                                        <p:tgtEl>
                                          <p:spTgt spid="4111375"/>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Effect transition="in" filter="fade">
                                      <p:cBhvr>
                                        <p:cTn id="22" dur="1000"/>
                                        <p:tgtEl>
                                          <p:spTgt spid="4"/>
                                        </p:tgtEl>
                                      </p:cBhvr>
                                    </p:animEffect>
                                  </p:childTnLst>
                                </p:cTn>
                              </p:par>
                            </p:childTnLst>
                          </p:cTn>
                        </p:par>
                        <p:par>
                          <p:cTn id="23" fill="hold">
                            <p:stCondLst>
                              <p:cond delay="3500"/>
                            </p:stCondLst>
                            <p:childTnLst>
                              <p:par>
                                <p:cTn id="24" presetID="2" presetClass="entr" presetSubtype="4" fill="hold" grpId="0" nodeType="afterEffect">
                                  <p:stCondLst>
                                    <p:cond delay="0"/>
                                  </p:stCondLst>
                                  <p:childTnLst>
                                    <p:set>
                                      <p:cBhvr>
                                        <p:cTn id="25" dur="1" fill="hold">
                                          <p:stCondLst>
                                            <p:cond delay="0"/>
                                          </p:stCondLst>
                                        </p:cTn>
                                        <p:tgtEl>
                                          <p:spTgt spid="4111367"/>
                                        </p:tgtEl>
                                        <p:attrNameLst>
                                          <p:attrName>style.visibility</p:attrName>
                                        </p:attrNameLst>
                                      </p:cBhvr>
                                      <p:to>
                                        <p:strVal val="visible"/>
                                      </p:to>
                                    </p:set>
                                    <p:anim calcmode="lin" valueType="num">
                                      <p:cBhvr additive="base">
                                        <p:cTn id="26" dur="1000" fill="hold"/>
                                        <p:tgtEl>
                                          <p:spTgt spid="4111367"/>
                                        </p:tgtEl>
                                        <p:attrNameLst>
                                          <p:attrName>ppt_x</p:attrName>
                                        </p:attrNameLst>
                                      </p:cBhvr>
                                      <p:tavLst>
                                        <p:tav tm="0">
                                          <p:val>
                                            <p:strVal val="#ppt_x"/>
                                          </p:val>
                                        </p:tav>
                                        <p:tav tm="100000">
                                          <p:val>
                                            <p:strVal val="#ppt_x"/>
                                          </p:val>
                                        </p:tav>
                                      </p:tavLst>
                                    </p:anim>
                                    <p:anim calcmode="lin" valueType="num">
                                      <p:cBhvr additive="base">
                                        <p:cTn id="27" dur="1000" fill="hold"/>
                                        <p:tgtEl>
                                          <p:spTgt spid="41113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1367" grpId="0"/>
      <p:bldP spid="41113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1168003" y="296466"/>
            <a:ext cx="6653213" cy="59412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11363" name="Rectangle 3"/>
          <p:cNvSpPr>
            <a:spLocks noGrp="1" noChangeArrowheads="1"/>
          </p:cNvSpPr>
          <p:nvPr>
            <p:ph type="body" idx="4294967295"/>
          </p:nvPr>
        </p:nvSpPr>
        <p:spPr>
          <a:xfrm>
            <a:off x="1259681" y="1218010"/>
            <a:ext cx="6834117" cy="946547"/>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90000"/>
              </a:lnSpc>
              <a:buFont typeface="Wingdings" panose="05000000000000000000" pitchFamily="2" charset="2"/>
              <a:buChar char="Ø"/>
            </a:pPr>
            <a:r>
              <a:rPr lang="en-US" altLang="en-US" sz="1800" b="1"/>
              <a:t>General class control operator frequency privileges </a:t>
            </a:r>
            <a:r>
              <a:rPr lang="en-US" altLang="en-US" sz="900" b="1"/>
              <a:t>(</a:t>
            </a:r>
            <a:r>
              <a:rPr lang="en-US" altLang="en-US" sz="900" b="1" err="1"/>
              <a:t>cont</a:t>
            </a:r>
            <a:r>
              <a:rPr lang="en-US" altLang="en-US" sz="900" b="1"/>
              <a:t>)</a:t>
            </a:r>
            <a:endParaRPr lang="en-US" altLang="en-US" sz="1800" b="1"/>
          </a:p>
          <a:p>
            <a:pPr marL="628650" lvl="1" indent="-285750" eaLnBrk="1" hangingPunct="1">
              <a:lnSpc>
                <a:spcPct val="90000"/>
              </a:lnSpc>
            </a:pPr>
            <a:r>
              <a:rPr lang="en-US" altLang="en-US" b="1"/>
              <a:t>A General Class license holder is granted </a:t>
            </a:r>
            <a:r>
              <a:rPr lang="en-US" altLang="en-US" b="1">
                <a:solidFill>
                  <a:schemeClr val="accent2"/>
                </a:solidFill>
              </a:rPr>
              <a:t>all</a:t>
            </a:r>
            <a:r>
              <a:rPr lang="en-US" altLang="en-US" b="1"/>
              <a:t> amateur frequency privileges on the following:</a:t>
            </a:r>
            <a:r>
              <a:rPr lang="en-US" altLang="en-US" sz="1350" b="1"/>
              <a:t>  </a:t>
            </a:r>
            <a:r>
              <a:rPr lang="en-US" altLang="en-US" sz="750" b="1"/>
              <a:t>(</a:t>
            </a:r>
            <a:r>
              <a:rPr lang="en-US" altLang="en-US" sz="750"/>
              <a:t>G1A01)</a:t>
            </a:r>
            <a:endParaRPr lang="en-US" altLang="en-US" sz="1350" b="1"/>
          </a:p>
          <a:p>
            <a:pPr marL="628650" lvl="1" indent="-285750" eaLnBrk="1" hangingPunct="1">
              <a:lnSpc>
                <a:spcPct val="90000"/>
              </a:lnSpc>
            </a:pPr>
            <a:endParaRPr lang="en-US" altLang="en-US" b="1"/>
          </a:p>
        </p:txBody>
      </p:sp>
      <p:sp>
        <p:nvSpPr>
          <p:cNvPr id="6148" name="Text Box 4"/>
          <p:cNvSpPr txBox="1">
            <a:spLocks noChangeArrowheads="1"/>
          </p:cNvSpPr>
          <p:nvPr/>
        </p:nvSpPr>
        <p:spPr bwMode="auto">
          <a:xfrm>
            <a:off x="2169319" y="2971801"/>
            <a:ext cx="4649391" cy="27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fontAlgn="base" hangingPunct="1">
              <a:spcBef>
                <a:spcPct val="0"/>
              </a:spcBef>
              <a:spcAft>
                <a:spcPct val="0"/>
              </a:spcAft>
            </a:pPr>
            <a:endParaRPr lang="en-US" altLang="en-US" sz="1013">
              <a:solidFill>
                <a:srgbClr val="000066"/>
              </a:solidFill>
            </a:endParaRPr>
          </a:p>
        </p:txBody>
      </p:sp>
      <p:sp>
        <p:nvSpPr>
          <p:cNvPr id="4111367" name="Rectangle 7"/>
          <p:cNvSpPr>
            <a:spLocks noChangeArrowheads="1"/>
          </p:cNvSpPr>
          <p:nvPr/>
        </p:nvSpPr>
        <p:spPr bwMode="auto">
          <a:xfrm>
            <a:off x="2990815" y="4389561"/>
            <a:ext cx="3371850" cy="31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2" eaLnBrk="1" fontAlgn="base" hangingPunct="1">
              <a:lnSpc>
                <a:spcPct val="150000"/>
              </a:lnSpc>
              <a:spcBef>
                <a:spcPct val="0"/>
              </a:spcBef>
              <a:spcAft>
                <a:spcPct val="0"/>
              </a:spcAft>
            </a:pPr>
            <a:r>
              <a:rPr lang="en-US" altLang="en-US" sz="1050" b="1">
                <a:solidFill>
                  <a:srgbClr val="381AEA"/>
                </a:solidFill>
                <a:latin typeface="Rockwell" panose="02060603020205020403" pitchFamily="18" charset="0"/>
              </a:rPr>
              <a:t>CW, RTTY, data, phone, and image</a:t>
            </a:r>
          </a:p>
        </p:txBody>
      </p:sp>
      <p:sp>
        <p:nvSpPr>
          <p:cNvPr id="4111375" name="Text Box 15"/>
          <p:cNvSpPr txBox="1">
            <a:spLocks noChangeArrowheads="1"/>
          </p:cNvSpPr>
          <p:nvPr/>
        </p:nvSpPr>
        <p:spPr bwMode="auto">
          <a:xfrm>
            <a:off x="1103738" y="2058532"/>
            <a:ext cx="857250" cy="189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fontAlgn="base" hangingPunct="1">
              <a:spcBef>
                <a:spcPct val="50000"/>
              </a:spcBef>
              <a:spcAft>
                <a:spcPct val="0"/>
              </a:spcAft>
            </a:pPr>
            <a:r>
              <a:rPr lang="en-US" altLang="en-US" sz="900" b="1">
                <a:solidFill>
                  <a:schemeClr val="tx2"/>
                </a:solidFill>
                <a:latin typeface="Rockwell" panose="02060603020205020403" pitchFamily="18" charset="0"/>
              </a:rPr>
              <a:t>160</a:t>
            </a:r>
          </a:p>
          <a:p>
            <a:pPr algn="ctr" eaLnBrk="1" fontAlgn="base" hangingPunct="1">
              <a:spcBef>
                <a:spcPct val="50000"/>
              </a:spcBef>
              <a:spcAft>
                <a:spcPct val="0"/>
              </a:spcAft>
            </a:pPr>
            <a:r>
              <a:rPr lang="en-US" altLang="en-US" sz="3000" b="1">
                <a:solidFill>
                  <a:schemeClr val="accent4">
                    <a:lumMod val="50000"/>
                    <a:lumOff val="50000"/>
                  </a:schemeClr>
                </a:solidFill>
                <a:latin typeface="Rockwell" panose="02060603020205020403" pitchFamily="18" charset="0"/>
              </a:rPr>
              <a:t>60</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30</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17</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12</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10</a:t>
            </a:r>
          </a:p>
          <a:p>
            <a:pPr algn="ctr" eaLnBrk="1" fontAlgn="base" hangingPunct="1">
              <a:spcBef>
                <a:spcPct val="50000"/>
              </a:spcBef>
              <a:spcAft>
                <a:spcPct val="0"/>
              </a:spcAft>
            </a:pPr>
            <a:r>
              <a:rPr lang="en-US" altLang="en-US" sz="1013" b="1">
                <a:solidFill>
                  <a:srgbClr val="381AEA"/>
                </a:solidFill>
                <a:latin typeface="Rockwell" panose="02060603020205020403" pitchFamily="18" charset="0"/>
              </a:rPr>
              <a:t>Meters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8</a:t>
            </a:fld>
            <a:endParaRPr lang="en-US" altLang="en-US">
              <a:solidFill>
                <a:srgbClr val="000066"/>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0989" y="2137519"/>
            <a:ext cx="6307931" cy="1921669"/>
          </a:xfrm>
          <a:prstGeom prst="rect">
            <a:avLst/>
          </a:prstGeom>
        </p:spPr>
      </p:pic>
      <p:sp>
        <p:nvSpPr>
          <p:cNvPr id="11" name="TextBox 10"/>
          <p:cNvSpPr txBox="1"/>
          <p:nvPr/>
        </p:nvSpPr>
        <p:spPr>
          <a:xfrm>
            <a:off x="1968702" y="3539262"/>
            <a:ext cx="634838" cy="323165"/>
          </a:xfrm>
          <a:prstGeom prst="rect">
            <a:avLst/>
          </a:prstGeom>
          <a:solidFill>
            <a:schemeClr val="accent1"/>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50"/>
              <a:t>5330.5 kHz</a:t>
            </a:r>
          </a:p>
        </p:txBody>
      </p:sp>
      <p:sp>
        <p:nvSpPr>
          <p:cNvPr id="13" name="TextBox 12"/>
          <p:cNvSpPr txBox="1"/>
          <p:nvPr/>
        </p:nvSpPr>
        <p:spPr>
          <a:xfrm>
            <a:off x="3244762" y="3539262"/>
            <a:ext cx="621506" cy="323165"/>
          </a:xfrm>
          <a:prstGeom prst="rect">
            <a:avLst/>
          </a:prstGeom>
          <a:solidFill>
            <a:schemeClr val="accent1"/>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50"/>
              <a:t>5346.5 kHz</a:t>
            </a:r>
          </a:p>
        </p:txBody>
      </p:sp>
      <p:sp>
        <p:nvSpPr>
          <p:cNvPr id="14" name="TextBox 13"/>
          <p:cNvSpPr txBox="1"/>
          <p:nvPr/>
        </p:nvSpPr>
        <p:spPr>
          <a:xfrm>
            <a:off x="4567575" y="3549512"/>
            <a:ext cx="635794" cy="323165"/>
          </a:xfrm>
          <a:prstGeom prst="rect">
            <a:avLst/>
          </a:prstGeom>
          <a:solidFill>
            <a:schemeClr val="accent1"/>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50"/>
              <a:t>5357.0 kHz</a:t>
            </a:r>
          </a:p>
        </p:txBody>
      </p:sp>
      <p:sp>
        <p:nvSpPr>
          <p:cNvPr id="15" name="TextBox 14"/>
          <p:cNvSpPr txBox="1"/>
          <p:nvPr/>
        </p:nvSpPr>
        <p:spPr>
          <a:xfrm>
            <a:off x="5283169" y="3538728"/>
            <a:ext cx="621506" cy="323165"/>
          </a:xfrm>
          <a:prstGeom prst="rect">
            <a:avLst/>
          </a:prstGeom>
          <a:solidFill>
            <a:schemeClr val="accent1"/>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50"/>
              <a:t>5371.5 kHz</a:t>
            </a:r>
          </a:p>
        </p:txBody>
      </p:sp>
      <p:sp>
        <p:nvSpPr>
          <p:cNvPr id="16" name="TextBox 15"/>
          <p:cNvSpPr txBox="1"/>
          <p:nvPr/>
        </p:nvSpPr>
        <p:spPr>
          <a:xfrm>
            <a:off x="7620000" y="3549512"/>
            <a:ext cx="642938" cy="323165"/>
          </a:xfrm>
          <a:prstGeom prst="rect">
            <a:avLst/>
          </a:prstGeom>
          <a:solidFill>
            <a:schemeClr val="accent1"/>
          </a:solid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750"/>
              <a:t>5403.5 kHz</a:t>
            </a:r>
          </a:p>
        </p:txBody>
      </p:sp>
    </p:spTree>
    <p:extLst>
      <p:ext uri="{BB962C8B-B14F-4D97-AF65-F5344CB8AC3E}">
        <p14:creationId xmlns:p14="http://schemas.microsoft.com/office/powerpoint/2010/main" val="17851351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11363">
                                            <p:txEl>
                                              <p:pRg st="0" end="0"/>
                                            </p:txEl>
                                          </p:spTgt>
                                        </p:tgtEl>
                                        <p:attrNameLst>
                                          <p:attrName>style.visibility</p:attrName>
                                        </p:attrNameLst>
                                      </p:cBhvr>
                                      <p:to>
                                        <p:strVal val="visible"/>
                                      </p:to>
                                    </p:set>
                                    <p:animEffect transition="in" filter="wipe(up)">
                                      <p:cBhvr>
                                        <p:cTn id="7" dur="1000"/>
                                        <p:tgtEl>
                                          <p:spTgt spid="4111363">
                                            <p:txEl>
                                              <p:pRg st="0" end="0"/>
                                            </p:txEl>
                                          </p:spTgt>
                                        </p:tgtEl>
                                      </p:cBhvr>
                                    </p:animEffect>
                                  </p:childTnLst>
                                </p:cTn>
                              </p:par>
                            </p:childTnLst>
                          </p:cTn>
                        </p:par>
                        <p:par>
                          <p:cTn id="8" fill="hold" nodeType="withGroup">
                            <p:stCondLst>
                              <p:cond delay="1000"/>
                            </p:stCondLst>
                            <p:childTnLst>
                              <p:par>
                                <p:cTn id="9" presetID="2" presetClass="entr" presetSubtype="3" fill="hold" nodeType="afterEffect">
                                  <p:stCondLst>
                                    <p:cond delay="500"/>
                                  </p:stCondLst>
                                  <p:childTnLst>
                                    <p:set>
                                      <p:cBhvr>
                                        <p:cTn id="10" dur="1" fill="hold">
                                          <p:stCondLst>
                                            <p:cond delay="0"/>
                                          </p:stCondLst>
                                        </p:cTn>
                                        <p:tgtEl>
                                          <p:spTgt spid="4111363">
                                            <p:txEl>
                                              <p:pRg st="1" end="1"/>
                                            </p:txEl>
                                          </p:spTgt>
                                        </p:tgtEl>
                                        <p:attrNameLst>
                                          <p:attrName>style.visibility</p:attrName>
                                        </p:attrNameLst>
                                      </p:cBhvr>
                                      <p:to>
                                        <p:strVal val="visible"/>
                                      </p:to>
                                    </p:set>
                                    <p:anim calcmode="lin" valueType="num">
                                      <p:cBhvr additive="base">
                                        <p:cTn id="11" dur="1000" fill="hold"/>
                                        <p:tgtEl>
                                          <p:spTgt spid="4111363">
                                            <p:txEl>
                                              <p:pRg st="1" end="1"/>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4111363">
                                            <p:txEl>
                                              <p:pRg st="1" end="1"/>
                                            </p:txEl>
                                          </p:spTgt>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4111375"/>
                                        </p:tgtEl>
                                        <p:attrNameLst>
                                          <p:attrName>style.visibility</p:attrName>
                                        </p:attrNameLst>
                                      </p:cBhvr>
                                      <p:to>
                                        <p:strVal val="visible"/>
                                      </p:to>
                                    </p:set>
                                    <p:anim calcmode="lin" valueType="num">
                                      <p:cBhvr additive="base">
                                        <p:cTn id="16" dur="1000" fill="hold"/>
                                        <p:tgtEl>
                                          <p:spTgt spid="4111375"/>
                                        </p:tgtEl>
                                        <p:attrNameLst>
                                          <p:attrName>ppt_x</p:attrName>
                                        </p:attrNameLst>
                                      </p:cBhvr>
                                      <p:tavLst>
                                        <p:tav tm="0">
                                          <p:val>
                                            <p:strVal val="0-#ppt_w/2"/>
                                          </p:val>
                                        </p:tav>
                                        <p:tav tm="100000">
                                          <p:val>
                                            <p:strVal val="#ppt_x"/>
                                          </p:val>
                                        </p:tav>
                                      </p:tavLst>
                                    </p:anim>
                                    <p:anim calcmode="lin" valueType="num">
                                      <p:cBhvr additive="base">
                                        <p:cTn id="17" dur="1000" fill="hold"/>
                                        <p:tgtEl>
                                          <p:spTgt spid="4111375"/>
                                        </p:tgtEl>
                                        <p:attrNameLst>
                                          <p:attrName>ppt_y</p:attrName>
                                        </p:attrNameLst>
                                      </p:cBhvr>
                                      <p:tavLst>
                                        <p:tav tm="0">
                                          <p:val>
                                            <p:strVal val="#ppt_y"/>
                                          </p:val>
                                        </p:tav>
                                        <p:tav tm="100000">
                                          <p:val>
                                            <p:strVal val="#ppt_y"/>
                                          </p:val>
                                        </p:tav>
                                      </p:tavLst>
                                    </p:anim>
                                  </p:childTnLst>
                                </p:cTn>
                              </p:par>
                            </p:childTnLst>
                          </p:cTn>
                        </p:par>
                        <p:par>
                          <p:cTn id="18" fill="hold">
                            <p:stCondLst>
                              <p:cond delay="3500"/>
                            </p:stCondLst>
                            <p:childTnLst>
                              <p:par>
                                <p:cTn id="19" presetID="5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Effect transition="in" filter="fade">
                                      <p:cBhvr>
                                        <p:cTn id="23" dur="1000"/>
                                        <p:tgtEl>
                                          <p:spTgt spid="1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1000" fill="hold"/>
                                        <p:tgtEl>
                                          <p:spTgt spid="11"/>
                                        </p:tgtEl>
                                        <p:attrNameLst>
                                          <p:attrName>ppt_w</p:attrName>
                                        </p:attrNameLst>
                                      </p:cBhvr>
                                      <p:tavLst>
                                        <p:tav tm="0">
                                          <p:val>
                                            <p:fltVal val="0"/>
                                          </p:val>
                                        </p:tav>
                                        <p:tav tm="100000">
                                          <p:val>
                                            <p:strVal val="#ppt_w"/>
                                          </p:val>
                                        </p:tav>
                                      </p:tavLst>
                                    </p:anim>
                                    <p:anim calcmode="lin" valueType="num">
                                      <p:cBhvr>
                                        <p:cTn id="27" dur="1000" fill="hold"/>
                                        <p:tgtEl>
                                          <p:spTgt spid="11"/>
                                        </p:tgtEl>
                                        <p:attrNameLst>
                                          <p:attrName>ppt_h</p:attrName>
                                        </p:attrNameLst>
                                      </p:cBhvr>
                                      <p:tavLst>
                                        <p:tav tm="0">
                                          <p:val>
                                            <p:fltVal val="0"/>
                                          </p:val>
                                        </p:tav>
                                        <p:tav tm="100000">
                                          <p:val>
                                            <p:strVal val="#ppt_h"/>
                                          </p:val>
                                        </p:tav>
                                      </p:tavLst>
                                    </p:anim>
                                    <p:animEffect transition="in" filter="fade">
                                      <p:cBhvr>
                                        <p:cTn id="28" dur="10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1000" fill="hold"/>
                                        <p:tgtEl>
                                          <p:spTgt spid="13"/>
                                        </p:tgtEl>
                                        <p:attrNameLst>
                                          <p:attrName>ppt_w</p:attrName>
                                        </p:attrNameLst>
                                      </p:cBhvr>
                                      <p:tavLst>
                                        <p:tav tm="0">
                                          <p:val>
                                            <p:fltVal val="0"/>
                                          </p:val>
                                        </p:tav>
                                        <p:tav tm="100000">
                                          <p:val>
                                            <p:strVal val="#ppt_w"/>
                                          </p:val>
                                        </p:tav>
                                      </p:tavLst>
                                    </p:anim>
                                    <p:anim calcmode="lin" valueType="num">
                                      <p:cBhvr>
                                        <p:cTn id="32" dur="1000" fill="hold"/>
                                        <p:tgtEl>
                                          <p:spTgt spid="13"/>
                                        </p:tgtEl>
                                        <p:attrNameLst>
                                          <p:attrName>ppt_h</p:attrName>
                                        </p:attrNameLst>
                                      </p:cBhvr>
                                      <p:tavLst>
                                        <p:tav tm="0">
                                          <p:val>
                                            <p:fltVal val="0"/>
                                          </p:val>
                                        </p:tav>
                                        <p:tav tm="100000">
                                          <p:val>
                                            <p:strVal val="#ppt_h"/>
                                          </p:val>
                                        </p:tav>
                                      </p:tavLst>
                                    </p:anim>
                                    <p:animEffect transition="in" filter="fade">
                                      <p:cBhvr>
                                        <p:cTn id="33" dur="10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1000" fill="hold"/>
                                        <p:tgtEl>
                                          <p:spTgt spid="14"/>
                                        </p:tgtEl>
                                        <p:attrNameLst>
                                          <p:attrName>ppt_w</p:attrName>
                                        </p:attrNameLst>
                                      </p:cBhvr>
                                      <p:tavLst>
                                        <p:tav tm="0">
                                          <p:val>
                                            <p:fltVal val="0"/>
                                          </p:val>
                                        </p:tav>
                                        <p:tav tm="100000">
                                          <p:val>
                                            <p:strVal val="#ppt_w"/>
                                          </p:val>
                                        </p:tav>
                                      </p:tavLst>
                                    </p:anim>
                                    <p:anim calcmode="lin" valueType="num">
                                      <p:cBhvr>
                                        <p:cTn id="37" dur="1000" fill="hold"/>
                                        <p:tgtEl>
                                          <p:spTgt spid="14"/>
                                        </p:tgtEl>
                                        <p:attrNameLst>
                                          <p:attrName>ppt_h</p:attrName>
                                        </p:attrNameLst>
                                      </p:cBhvr>
                                      <p:tavLst>
                                        <p:tav tm="0">
                                          <p:val>
                                            <p:fltVal val="0"/>
                                          </p:val>
                                        </p:tav>
                                        <p:tav tm="100000">
                                          <p:val>
                                            <p:strVal val="#ppt_h"/>
                                          </p:val>
                                        </p:tav>
                                      </p:tavLst>
                                    </p:anim>
                                    <p:animEffect transition="in" filter="fade">
                                      <p:cBhvr>
                                        <p:cTn id="38" dur="1000"/>
                                        <p:tgtEl>
                                          <p:spTgt spid="1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1000" fill="hold"/>
                                        <p:tgtEl>
                                          <p:spTgt spid="15"/>
                                        </p:tgtEl>
                                        <p:attrNameLst>
                                          <p:attrName>ppt_w</p:attrName>
                                        </p:attrNameLst>
                                      </p:cBhvr>
                                      <p:tavLst>
                                        <p:tav tm="0">
                                          <p:val>
                                            <p:fltVal val="0"/>
                                          </p:val>
                                        </p:tav>
                                        <p:tav tm="100000">
                                          <p:val>
                                            <p:strVal val="#ppt_w"/>
                                          </p:val>
                                        </p:tav>
                                      </p:tavLst>
                                    </p:anim>
                                    <p:anim calcmode="lin" valueType="num">
                                      <p:cBhvr>
                                        <p:cTn id="42" dur="1000" fill="hold"/>
                                        <p:tgtEl>
                                          <p:spTgt spid="15"/>
                                        </p:tgtEl>
                                        <p:attrNameLst>
                                          <p:attrName>ppt_h</p:attrName>
                                        </p:attrNameLst>
                                      </p:cBhvr>
                                      <p:tavLst>
                                        <p:tav tm="0">
                                          <p:val>
                                            <p:fltVal val="0"/>
                                          </p:val>
                                        </p:tav>
                                        <p:tav tm="100000">
                                          <p:val>
                                            <p:strVal val="#ppt_h"/>
                                          </p:val>
                                        </p:tav>
                                      </p:tavLst>
                                    </p:anim>
                                    <p:animEffect transition="in" filter="fade">
                                      <p:cBhvr>
                                        <p:cTn id="43" dur="1000"/>
                                        <p:tgtEl>
                                          <p:spTgt spid="1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1000" fill="hold"/>
                                        <p:tgtEl>
                                          <p:spTgt spid="16"/>
                                        </p:tgtEl>
                                        <p:attrNameLst>
                                          <p:attrName>ppt_w</p:attrName>
                                        </p:attrNameLst>
                                      </p:cBhvr>
                                      <p:tavLst>
                                        <p:tav tm="0">
                                          <p:val>
                                            <p:fltVal val="0"/>
                                          </p:val>
                                        </p:tav>
                                        <p:tav tm="100000">
                                          <p:val>
                                            <p:strVal val="#ppt_w"/>
                                          </p:val>
                                        </p:tav>
                                      </p:tavLst>
                                    </p:anim>
                                    <p:anim calcmode="lin" valueType="num">
                                      <p:cBhvr>
                                        <p:cTn id="47" dur="1000" fill="hold"/>
                                        <p:tgtEl>
                                          <p:spTgt spid="16"/>
                                        </p:tgtEl>
                                        <p:attrNameLst>
                                          <p:attrName>ppt_h</p:attrName>
                                        </p:attrNameLst>
                                      </p:cBhvr>
                                      <p:tavLst>
                                        <p:tav tm="0">
                                          <p:val>
                                            <p:fltVal val="0"/>
                                          </p:val>
                                        </p:tav>
                                        <p:tav tm="100000">
                                          <p:val>
                                            <p:strVal val="#ppt_h"/>
                                          </p:val>
                                        </p:tav>
                                      </p:tavLst>
                                    </p:anim>
                                    <p:animEffect transition="in" filter="fade">
                                      <p:cBhvr>
                                        <p:cTn id="48" dur="1000"/>
                                        <p:tgtEl>
                                          <p:spTgt spid="16"/>
                                        </p:tgtEl>
                                      </p:cBhvr>
                                    </p:animEffect>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4111367"/>
                                        </p:tgtEl>
                                        <p:attrNameLst>
                                          <p:attrName>style.visibility</p:attrName>
                                        </p:attrNameLst>
                                      </p:cBhvr>
                                      <p:to>
                                        <p:strVal val="visible"/>
                                      </p:to>
                                    </p:set>
                                    <p:anim calcmode="lin" valueType="num">
                                      <p:cBhvr additive="base">
                                        <p:cTn id="52" dur="1000" fill="hold"/>
                                        <p:tgtEl>
                                          <p:spTgt spid="4111367"/>
                                        </p:tgtEl>
                                        <p:attrNameLst>
                                          <p:attrName>ppt_x</p:attrName>
                                        </p:attrNameLst>
                                      </p:cBhvr>
                                      <p:tavLst>
                                        <p:tav tm="0">
                                          <p:val>
                                            <p:strVal val="#ppt_x"/>
                                          </p:val>
                                        </p:tav>
                                        <p:tav tm="100000">
                                          <p:val>
                                            <p:strVal val="#ppt_x"/>
                                          </p:val>
                                        </p:tav>
                                      </p:tavLst>
                                    </p:anim>
                                    <p:anim calcmode="lin" valueType="num">
                                      <p:cBhvr additive="base">
                                        <p:cTn id="53" dur="1000" fill="hold"/>
                                        <p:tgtEl>
                                          <p:spTgt spid="41113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1367" grpId="0"/>
      <p:bldP spid="4111375" grpId="0"/>
      <p:bldP spid="11" grpId="0" animBg="1"/>
      <p:bldP spid="13"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1231106" y="296466"/>
            <a:ext cx="6653213" cy="594122"/>
          </a:xfrm>
        </p:spPr>
        <p:txBody>
          <a:bodyPr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2700"/>
              <a:t>Your New General Bands</a:t>
            </a:r>
          </a:p>
        </p:txBody>
      </p:sp>
      <p:sp>
        <p:nvSpPr>
          <p:cNvPr id="4111363" name="Rectangle 3"/>
          <p:cNvSpPr>
            <a:spLocks noGrp="1" noChangeArrowheads="1"/>
          </p:cNvSpPr>
          <p:nvPr>
            <p:ph type="body" idx="4294967295"/>
          </p:nvPr>
        </p:nvSpPr>
        <p:spPr>
          <a:xfrm>
            <a:off x="1143000" y="1275160"/>
            <a:ext cx="6858000" cy="946547"/>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85750" indent="-285750" eaLnBrk="1" hangingPunct="1">
              <a:lnSpc>
                <a:spcPct val="90000"/>
              </a:lnSpc>
              <a:buFont typeface="Wingdings" panose="05000000000000000000" pitchFamily="2" charset="2"/>
              <a:buChar char="Ø"/>
            </a:pPr>
            <a:r>
              <a:rPr lang="en-US" altLang="en-US" sz="1800" b="1"/>
              <a:t>General class control operator frequency privileges </a:t>
            </a:r>
            <a:r>
              <a:rPr lang="en-US" altLang="en-US" sz="900" b="1"/>
              <a:t>(</a:t>
            </a:r>
            <a:r>
              <a:rPr lang="en-US" altLang="en-US" sz="900" b="1" err="1"/>
              <a:t>cont</a:t>
            </a:r>
            <a:r>
              <a:rPr lang="en-US" altLang="en-US" sz="900" b="1"/>
              <a:t>)</a:t>
            </a:r>
          </a:p>
          <a:p>
            <a:pPr marL="285750" indent="-285750" eaLnBrk="1" hangingPunct="1">
              <a:lnSpc>
                <a:spcPct val="90000"/>
              </a:lnSpc>
              <a:buFont typeface="Wingdings" panose="05000000000000000000" pitchFamily="2" charset="2"/>
              <a:buChar char="Ø"/>
            </a:pPr>
            <a:endParaRPr lang="en-US" altLang="en-US" sz="750" b="1"/>
          </a:p>
          <a:p>
            <a:pPr marL="628650" lvl="1" indent="-285750" eaLnBrk="1" hangingPunct="1">
              <a:lnSpc>
                <a:spcPct val="90000"/>
              </a:lnSpc>
            </a:pPr>
            <a:r>
              <a:rPr lang="en-US" altLang="en-US" b="1"/>
              <a:t>A General Class license holder is granted </a:t>
            </a:r>
            <a:r>
              <a:rPr lang="en-US" altLang="en-US" b="1">
                <a:solidFill>
                  <a:schemeClr val="accent2"/>
                </a:solidFill>
              </a:rPr>
              <a:t>all</a:t>
            </a:r>
            <a:r>
              <a:rPr lang="en-US" altLang="en-US" b="1"/>
              <a:t> amateur frequency privileges on the following: </a:t>
            </a:r>
            <a:r>
              <a:rPr lang="en-US" altLang="en-US" sz="750"/>
              <a:t>(G1A01)</a:t>
            </a:r>
            <a:endParaRPr lang="en-US" altLang="en-US" b="1"/>
          </a:p>
          <a:p>
            <a:pPr marL="628650" lvl="1" indent="-285750" eaLnBrk="1" hangingPunct="1">
              <a:lnSpc>
                <a:spcPct val="90000"/>
              </a:lnSpc>
            </a:pPr>
            <a:endParaRPr lang="en-US" altLang="en-US" b="1"/>
          </a:p>
        </p:txBody>
      </p:sp>
      <p:sp>
        <p:nvSpPr>
          <p:cNvPr id="4111367" name="Rectangle 7"/>
          <p:cNvSpPr>
            <a:spLocks noChangeArrowheads="1"/>
          </p:cNvSpPr>
          <p:nvPr/>
        </p:nvSpPr>
        <p:spPr bwMode="auto">
          <a:xfrm>
            <a:off x="3506392" y="4702969"/>
            <a:ext cx="2378869" cy="31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2" eaLnBrk="1" fontAlgn="base" hangingPunct="1">
              <a:lnSpc>
                <a:spcPct val="150000"/>
              </a:lnSpc>
              <a:spcBef>
                <a:spcPct val="0"/>
              </a:spcBef>
              <a:spcAft>
                <a:spcPct val="0"/>
              </a:spcAft>
            </a:pPr>
            <a:r>
              <a:rPr lang="en-US" altLang="en-US" sz="1050" b="1">
                <a:solidFill>
                  <a:srgbClr val="381AEA"/>
                </a:solidFill>
                <a:latin typeface="Rockwell" panose="02060603020205020403" pitchFamily="18" charset="0"/>
              </a:rPr>
              <a:t>CW, RTTY, and Data</a:t>
            </a:r>
          </a:p>
        </p:txBody>
      </p:sp>
      <p:sp>
        <p:nvSpPr>
          <p:cNvPr id="4111375" name="Text Box 15"/>
          <p:cNvSpPr txBox="1">
            <a:spLocks noChangeArrowheads="1"/>
          </p:cNvSpPr>
          <p:nvPr/>
        </p:nvSpPr>
        <p:spPr bwMode="auto">
          <a:xfrm>
            <a:off x="1143000" y="2328863"/>
            <a:ext cx="857250" cy="202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0" tIns="0" rIns="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160</a:t>
            </a: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60</a:t>
            </a:r>
          </a:p>
          <a:p>
            <a:pPr algn="ctr" eaLnBrk="1" fontAlgn="base" hangingPunct="1">
              <a:spcBef>
                <a:spcPct val="50000"/>
              </a:spcBef>
              <a:spcAft>
                <a:spcPct val="0"/>
              </a:spcAft>
            </a:pPr>
            <a:endParaRPr lang="en-US" altLang="en-US" sz="100" b="1">
              <a:solidFill>
                <a:srgbClr val="381AEA"/>
              </a:solidFill>
              <a:latin typeface="Rockwell" panose="02060603020205020403" pitchFamily="18" charset="0"/>
            </a:endParaRPr>
          </a:p>
          <a:p>
            <a:pPr algn="ctr" eaLnBrk="1" fontAlgn="base" hangingPunct="1">
              <a:spcBef>
                <a:spcPct val="50000"/>
              </a:spcBef>
              <a:spcAft>
                <a:spcPct val="0"/>
              </a:spcAft>
            </a:pPr>
            <a:r>
              <a:rPr lang="en-US" altLang="en-US" sz="3000" b="1">
                <a:solidFill>
                  <a:srgbClr val="381AEA"/>
                </a:solidFill>
                <a:latin typeface="Rockwell" panose="02060603020205020403" pitchFamily="18" charset="0"/>
              </a:rPr>
              <a:t>30</a:t>
            </a:r>
          </a:p>
          <a:p>
            <a:pPr algn="ctr" eaLnBrk="1" fontAlgn="base" hangingPunct="1">
              <a:spcBef>
                <a:spcPct val="50000"/>
              </a:spcBef>
              <a:spcAft>
                <a:spcPct val="0"/>
              </a:spcAft>
            </a:pPr>
            <a:endParaRPr lang="en-US" altLang="en-US" sz="100" b="1">
              <a:solidFill>
                <a:srgbClr val="381AEA"/>
              </a:solidFill>
              <a:latin typeface="Rockwell" panose="02060603020205020403" pitchFamily="18" charset="0"/>
            </a:endParaRP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17</a:t>
            </a:r>
          </a:p>
          <a:p>
            <a:pPr algn="ctr" eaLnBrk="1" fontAlgn="base" hangingPunct="1">
              <a:spcBef>
                <a:spcPct val="50000"/>
              </a:spcBef>
              <a:spcAft>
                <a:spcPct val="0"/>
              </a:spcAft>
            </a:pPr>
            <a:endParaRPr lang="en-US" altLang="en-US" sz="100" b="1">
              <a:solidFill>
                <a:srgbClr val="000066"/>
              </a:solidFill>
              <a:latin typeface="Rockwell" panose="02060603020205020403" pitchFamily="18" charset="0"/>
            </a:endParaRP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12</a:t>
            </a:r>
          </a:p>
          <a:p>
            <a:pPr algn="ctr" eaLnBrk="1" fontAlgn="base" hangingPunct="1">
              <a:spcBef>
                <a:spcPct val="50000"/>
              </a:spcBef>
              <a:spcAft>
                <a:spcPct val="0"/>
              </a:spcAft>
            </a:pPr>
            <a:endParaRPr lang="en-US" altLang="en-US" sz="100" b="1">
              <a:solidFill>
                <a:srgbClr val="000066"/>
              </a:solidFill>
              <a:latin typeface="Rockwell" panose="02060603020205020403" pitchFamily="18" charset="0"/>
            </a:endParaRPr>
          </a:p>
          <a:p>
            <a:pPr algn="ctr" eaLnBrk="1" fontAlgn="base" hangingPunct="1">
              <a:spcBef>
                <a:spcPct val="50000"/>
              </a:spcBef>
              <a:spcAft>
                <a:spcPct val="0"/>
              </a:spcAft>
            </a:pPr>
            <a:r>
              <a:rPr lang="en-US" altLang="en-US" sz="900" b="1">
                <a:solidFill>
                  <a:srgbClr val="000066"/>
                </a:solidFill>
                <a:latin typeface="Rockwell" panose="02060603020205020403" pitchFamily="18" charset="0"/>
              </a:rPr>
              <a:t>10</a:t>
            </a:r>
          </a:p>
          <a:p>
            <a:pPr algn="ctr" eaLnBrk="1" fontAlgn="base" hangingPunct="1">
              <a:spcBef>
                <a:spcPct val="50000"/>
              </a:spcBef>
              <a:spcAft>
                <a:spcPct val="0"/>
              </a:spcAft>
            </a:pPr>
            <a:r>
              <a:rPr lang="en-US" altLang="en-US" sz="1013" b="1">
                <a:solidFill>
                  <a:srgbClr val="381AEA"/>
                </a:solidFill>
                <a:latin typeface="Rockwell" panose="02060603020205020403" pitchFamily="18" charset="0"/>
              </a:rPr>
              <a:t>Meters</a:t>
            </a:r>
          </a:p>
        </p:txBody>
      </p:sp>
      <p:sp>
        <p:nvSpPr>
          <p:cNvPr id="2" name="Slide Number Placeholder 1"/>
          <p:cNvSpPr>
            <a:spLocks noGrp="1"/>
          </p:cNvSpPr>
          <p:nvPr>
            <p:ph type="sldNum" sz="quarter" idx="12"/>
          </p:nvPr>
        </p:nvSpPr>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fld id="{37408E4E-21A7-4C87-95D4-4C1BB2B130E4}" type="slidenum">
              <a:rPr lang="en-US" altLang="en-US" smtClean="0">
                <a:solidFill>
                  <a:srgbClr val="000066"/>
                </a:solidFill>
              </a:rPr>
              <a:pPr/>
              <a:t>9</a:t>
            </a:fld>
            <a:endParaRPr lang="en-US" altLang="en-US">
              <a:solidFill>
                <a:srgbClr val="000066"/>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9307" y="2328863"/>
            <a:ext cx="5550694" cy="2085975"/>
          </a:xfrm>
          <a:prstGeom prst="rect">
            <a:avLst/>
          </a:prstGeom>
        </p:spPr>
      </p:pic>
    </p:spTree>
    <p:extLst>
      <p:ext uri="{BB962C8B-B14F-4D97-AF65-F5344CB8AC3E}">
        <p14:creationId xmlns:p14="http://schemas.microsoft.com/office/powerpoint/2010/main" val="31701338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4111363">
                                            <p:txEl>
                                              <p:pRg st="0" end="0"/>
                                            </p:txEl>
                                          </p:spTgt>
                                        </p:tgtEl>
                                        <p:attrNameLst>
                                          <p:attrName>style.visibility</p:attrName>
                                        </p:attrNameLst>
                                      </p:cBhvr>
                                      <p:to>
                                        <p:strVal val="visible"/>
                                      </p:to>
                                    </p:set>
                                    <p:animEffect transition="in" filter="wipe(up)">
                                      <p:cBhvr>
                                        <p:cTn id="7" dur="1000"/>
                                        <p:tgtEl>
                                          <p:spTgt spid="4111363">
                                            <p:txEl>
                                              <p:pRg st="0" end="0"/>
                                            </p:txEl>
                                          </p:spTgt>
                                        </p:tgtEl>
                                      </p:cBhvr>
                                    </p:animEffect>
                                  </p:childTnLst>
                                </p:cTn>
                              </p:par>
                            </p:childTnLst>
                          </p:cTn>
                        </p:par>
                        <p:par>
                          <p:cTn id="8" fill="hold" nodeType="withGroup">
                            <p:stCondLst>
                              <p:cond delay="1000"/>
                            </p:stCondLst>
                            <p:childTnLst>
                              <p:par>
                                <p:cTn id="9" presetID="2" presetClass="entr" presetSubtype="3" fill="hold" nodeType="afterEffect">
                                  <p:stCondLst>
                                    <p:cond delay="500"/>
                                  </p:stCondLst>
                                  <p:childTnLst>
                                    <p:set>
                                      <p:cBhvr>
                                        <p:cTn id="10" dur="1" fill="hold">
                                          <p:stCondLst>
                                            <p:cond delay="0"/>
                                          </p:stCondLst>
                                        </p:cTn>
                                        <p:tgtEl>
                                          <p:spTgt spid="4111363">
                                            <p:txEl>
                                              <p:pRg st="2" end="2"/>
                                            </p:txEl>
                                          </p:spTgt>
                                        </p:tgtEl>
                                        <p:attrNameLst>
                                          <p:attrName>style.visibility</p:attrName>
                                        </p:attrNameLst>
                                      </p:cBhvr>
                                      <p:to>
                                        <p:strVal val="visible"/>
                                      </p:to>
                                    </p:set>
                                    <p:anim calcmode="lin" valueType="num">
                                      <p:cBhvr additive="base">
                                        <p:cTn id="11" dur="1000" fill="hold"/>
                                        <p:tgtEl>
                                          <p:spTgt spid="4111363">
                                            <p:txEl>
                                              <p:pRg st="2" end="2"/>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4111363">
                                            <p:txEl>
                                              <p:pRg st="2" end="2"/>
                                            </p:txEl>
                                          </p:spTgt>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4111375"/>
                                        </p:tgtEl>
                                        <p:attrNameLst>
                                          <p:attrName>style.visibility</p:attrName>
                                        </p:attrNameLst>
                                      </p:cBhvr>
                                      <p:to>
                                        <p:strVal val="visible"/>
                                      </p:to>
                                    </p:set>
                                    <p:anim calcmode="lin" valueType="num">
                                      <p:cBhvr additive="base">
                                        <p:cTn id="16" dur="1000" fill="hold"/>
                                        <p:tgtEl>
                                          <p:spTgt spid="4111375"/>
                                        </p:tgtEl>
                                        <p:attrNameLst>
                                          <p:attrName>ppt_x</p:attrName>
                                        </p:attrNameLst>
                                      </p:cBhvr>
                                      <p:tavLst>
                                        <p:tav tm="0">
                                          <p:val>
                                            <p:strVal val="0-#ppt_w/2"/>
                                          </p:val>
                                        </p:tav>
                                        <p:tav tm="100000">
                                          <p:val>
                                            <p:strVal val="#ppt_x"/>
                                          </p:val>
                                        </p:tav>
                                      </p:tavLst>
                                    </p:anim>
                                    <p:anim calcmode="lin" valueType="num">
                                      <p:cBhvr additive="base">
                                        <p:cTn id="17" dur="1000" fill="hold"/>
                                        <p:tgtEl>
                                          <p:spTgt spid="4111375"/>
                                        </p:tgtEl>
                                        <p:attrNameLst>
                                          <p:attrName>ppt_y</p:attrName>
                                        </p:attrNameLst>
                                      </p:cBhvr>
                                      <p:tavLst>
                                        <p:tav tm="0">
                                          <p:val>
                                            <p:strVal val="#ppt_y"/>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Effect transition="in" filter="fade">
                                      <p:cBhvr>
                                        <p:cTn id="22" dur="1000"/>
                                        <p:tgtEl>
                                          <p:spTgt spid="3"/>
                                        </p:tgtEl>
                                      </p:cBhvr>
                                    </p:animEffect>
                                  </p:childTnLst>
                                </p:cTn>
                              </p:par>
                            </p:childTnLst>
                          </p:cTn>
                        </p:par>
                        <p:par>
                          <p:cTn id="23" fill="hold">
                            <p:stCondLst>
                              <p:cond delay="3500"/>
                            </p:stCondLst>
                            <p:childTnLst>
                              <p:par>
                                <p:cTn id="24" presetID="2" presetClass="entr" presetSubtype="4" fill="hold" grpId="0" nodeType="afterEffect">
                                  <p:stCondLst>
                                    <p:cond delay="0"/>
                                  </p:stCondLst>
                                  <p:childTnLst>
                                    <p:set>
                                      <p:cBhvr>
                                        <p:cTn id="25" dur="1" fill="hold">
                                          <p:stCondLst>
                                            <p:cond delay="0"/>
                                          </p:stCondLst>
                                        </p:cTn>
                                        <p:tgtEl>
                                          <p:spTgt spid="4111367"/>
                                        </p:tgtEl>
                                        <p:attrNameLst>
                                          <p:attrName>style.visibility</p:attrName>
                                        </p:attrNameLst>
                                      </p:cBhvr>
                                      <p:to>
                                        <p:strVal val="visible"/>
                                      </p:to>
                                    </p:set>
                                    <p:anim calcmode="lin" valueType="num">
                                      <p:cBhvr additive="base">
                                        <p:cTn id="26" dur="1000" fill="hold"/>
                                        <p:tgtEl>
                                          <p:spTgt spid="4111367"/>
                                        </p:tgtEl>
                                        <p:attrNameLst>
                                          <p:attrName>ppt_x</p:attrName>
                                        </p:attrNameLst>
                                      </p:cBhvr>
                                      <p:tavLst>
                                        <p:tav tm="0">
                                          <p:val>
                                            <p:strVal val="#ppt_x"/>
                                          </p:val>
                                        </p:tav>
                                        <p:tav tm="100000">
                                          <p:val>
                                            <p:strVal val="#ppt_x"/>
                                          </p:val>
                                        </p:tav>
                                      </p:tavLst>
                                    </p:anim>
                                    <p:anim calcmode="lin" valueType="num">
                                      <p:cBhvr additive="base">
                                        <p:cTn id="27" dur="1000" fill="hold"/>
                                        <p:tgtEl>
                                          <p:spTgt spid="41113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1367" grpId="0"/>
      <p:bldP spid="4111375"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202</TotalTime>
  <Words>2584</Words>
  <Application>Microsoft Office PowerPoint</Application>
  <PresentationFormat>On-screen Show (16:9)</PresentationFormat>
  <Paragraphs>512</Paragraphs>
  <Slides>51</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51</vt:i4>
      </vt:variant>
    </vt:vector>
  </HeadingPairs>
  <TitlesOfParts>
    <vt:vector size="60" baseType="lpstr">
      <vt:lpstr>Arial</vt:lpstr>
      <vt:lpstr>Calibri</vt:lpstr>
      <vt:lpstr>Georgia</vt:lpstr>
      <vt:lpstr>Rockwell</vt:lpstr>
      <vt:lpstr>Rockwell Extra Bold</vt:lpstr>
      <vt:lpstr>Times New Roman</vt:lpstr>
      <vt:lpstr>Verdana</vt:lpstr>
      <vt:lpstr>Wingdings</vt:lpstr>
      <vt:lpstr>1_Office Theme</vt:lpstr>
      <vt:lpstr>PowerPoint Presentation</vt:lpstr>
      <vt:lpstr>General Licensing Course</vt:lpstr>
      <vt:lpstr>PowerPoint Presentation</vt:lpstr>
      <vt:lpstr>Chapter 2  Section XX</vt:lpstr>
      <vt:lpstr>Amateur Radio General Class Element 3 Course Presentation</vt:lpstr>
      <vt:lpstr>Amateur Radio General Class Element 3 Course Presentation</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Your New General Bands</vt:lpstr>
      <vt:lpstr>G1A01 On which HF and/or MF amateur bands are there portions where General class licensees cannot transmit?</vt:lpstr>
      <vt:lpstr>G1A08   Which HF bands have segments exclusively allocated to Amateur Extra licensees?</vt:lpstr>
      <vt:lpstr>G1A11 When General class licensees are not permitted to use the entire voice portion of a band, which portion of the voice segment is available to them??   </vt:lpstr>
      <vt:lpstr>G1A07  On which amateur frequencies in the 10-meter band may stations with a General class control operator transmit CW emissions? </vt:lpstr>
      <vt:lpstr>G1A10   What portion of the 10-meter band is available for repeater use?  </vt:lpstr>
      <vt:lpstr>G1C05     What is the limit for transmitter power on the 28 MHz band for a General Class control operator?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  </vt:lpstr>
      <vt:lpstr>G1C09 What is the maximum power limit on the 60-meter band?</vt:lpstr>
      <vt:lpstr>PowerPoint Presentation</vt:lpstr>
      <vt:lpstr>PowerPoint Presentation</vt:lpstr>
      <vt:lpstr>G1C06   Which of the following is a limitation on     transmitting power on the 1.8 MHz band? </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Marvin Turner</cp:lastModifiedBy>
  <cp:revision>668</cp:revision>
  <dcterms:created xsi:type="dcterms:W3CDTF">2020-04-15T07:22:14Z</dcterms:created>
  <dcterms:modified xsi:type="dcterms:W3CDTF">2024-08-15T17:42:15Z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ies>
</file>